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1"/>
  </p:notesMasterIdLst>
  <p:sldIdLst>
    <p:sldId id="256" r:id="rId5"/>
    <p:sldId id="258" r:id="rId6"/>
    <p:sldId id="883" r:id="rId7"/>
    <p:sldId id="365" r:id="rId8"/>
    <p:sldId id="888" r:id="rId9"/>
    <p:sldId id="818" r:id="rId10"/>
    <p:sldId id="884" r:id="rId11"/>
    <p:sldId id="373" r:id="rId12"/>
    <p:sldId id="889" r:id="rId13"/>
    <p:sldId id="890" r:id="rId14"/>
    <p:sldId id="886" r:id="rId15"/>
    <p:sldId id="375" r:id="rId16"/>
    <p:sldId id="885" r:id="rId17"/>
    <p:sldId id="677" r:id="rId18"/>
    <p:sldId id="678" r:id="rId19"/>
    <p:sldId id="257" r:id="rId20"/>
    <p:sldId id="372" r:id="rId21"/>
    <p:sldId id="814" r:id="rId22"/>
    <p:sldId id="371" r:id="rId23"/>
    <p:sldId id="820" r:id="rId24"/>
    <p:sldId id="639" r:id="rId25"/>
    <p:sldId id="643" r:id="rId26"/>
    <p:sldId id="644" r:id="rId27"/>
    <p:sldId id="821" r:id="rId28"/>
    <p:sldId id="801" r:id="rId29"/>
    <p:sldId id="77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F76B63-4606-44B5-BF10-DB9A66050469}">
          <p14:sldIdLst>
            <p14:sldId id="256"/>
            <p14:sldId id="258"/>
            <p14:sldId id="883"/>
            <p14:sldId id="365"/>
            <p14:sldId id="888"/>
            <p14:sldId id="818"/>
            <p14:sldId id="884"/>
            <p14:sldId id="373"/>
            <p14:sldId id="889"/>
            <p14:sldId id="890"/>
            <p14:sldId id="886"/>
            <p14:sldId id="375"/>
          </p14:sldIdLst>
        </p14:section>
        <p14:section name="Untitled Section" id="{39DEB1CD-E03D-48F9-B70C-4EF857F4849E}">
          <p14:sldIdLst>
            <p14:sldId id="885"/>
            <p14:sldId id="677"/>
            <p14:sldId id="678"/>
            <p14:sldId id="257"/>
            <p14:sldId id="372"/>
            <p14:sldId id="814"/>
            <p14:sldId id="371"/>
            <p14:sldId id="820"/>
            <p14:sldId id="639"/>
            <p14:sldId id="643"/>
            <p14:sldId id="644"/>
            <p14:sldId id="821"/>
            <p14:sldId id="801"/>
            <p14:sldId id="7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kers, Libby" initials="VL" lastIdx="2" clrIdx="0">
    <p:extLst>
      <p:ext uri="{19B8F6BF-5375-455C-9EA6-DF929625EA0E}">
        <p15:presenceInfo xmlns:p15="http://schemas.microsoft.com/office/powerpoint/2012/main" userId="Vickers, Lib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386D6-3B3E-4820-BBC0-40985F33E81B}" v="23" dt="2022-11-29T22:23:58.476"/>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220" autoAdjust="0"/>
  </p:normalViewPr>
  <p:slideViewPr>
    <p:cSldViewPr snapToGrid="0" snapToObjects="1">
      <p:cViewPr varScale="1">
        <p:scale>
          <a:sx n="82" d="100"/>
          <a:sy n="82" d="100"/>
        </p:scale>
        <p:origin x="237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ers, Libby" userId="e250baef-1418-4325-b620-0f9540a0387b" providerId="ADAL" clId="{6D1386D6-3B3E-4820-BBC0-40985F33E81B}"/>
    <pc:docChg chg="undo custSel modSld modShowInfo">
      <pc:chgData name="Vickers, Libby" userId="e250baef-1418-4325-b620-0f9540a0387b" providerId="ADAL" clId="{6D1386D6-3B3E-4820-BBC0-40985F33E81B}" dt="2022-11-29T20:49:13.772" v="732"/>
      <pc:docMkLst>
        <pc:docMk/>
      </pc:docMkLst>
      <pc:sldChg chg="modSp mod">
        <pc:chgData name="Vickers, Libby" userId="e250baef-1418-4325-b620-0f9540a0387b" providerId="ADAL" clId="{6D1386D6-3B3E-4820-BBC0-40985F33E81B}" dt="2022-11-09T20:09:17.709" v="8" actId="14100"/>
        <pc:sldMkLst>
          <pc:docMk/>
          <pc:sldMk cId="1575596370" sldId="256"/>
        </pc:sldMkLst>
        <pc:spChg chg="mod">
          <ac:chgData name="Vickers, Libby" userId="e250baef-1418-4325-b620-0f9540a0387b" providerId="ADAL" clId="{6D1386D6-3B3E-4820-BBC0-40985F33E81B}" dt="2022-11-09T20:09:17.709" v="8" actId="14100"/>
          <ac:spMkLst>
            <pc:docMk/>
            <pc:sldMk cId="1575596370" sldId="256"/>
            <ac:spMk id="4" creationId="{93A60ED5-76BE-4718-BA79-FDBC21B522B7}"/>
          </ac:spMkLst>
        </pc:spChg>
      </pc:sldChg>
      <pc:sldChg chg="addSp delSp modSp mod">
        <pc:chgData name="Vickers, Libby" userId="e250baef-1418-4325-b620-0f9540a0387b" providerId="ADAL" clId="{6D1386D6-3B3E-4820-BBC0-40985F33E81B}" dt="2022-11-14T15:58:33.520" v="291" actId="1036"/>
        <pc:sldMkLst>
          <pc:docMk/>
          <pc:sldMk cId="1201694640" sldId="372"/>
        </pc:sldMkLst>
        <pc:spChg chg="mod">
          <ac:chgData name="Vickers, Libby" userId="e250baef-1418-4325-b620-0f9540a0387b" providerId="ADAL" clId="{6D1386D6-3B3E-4820-BBC0-40985F33E81B}" dt="2022-11-14T15:58:25.910" v="269" actId="1037"/>
          <ac:spMkLst>
            <pc:docMk/>
            <pc:sldMk cId="1201694640" sldId="372"/>
            <ac:spMk id="6" creationId="{4E18D636-CB38-4DF3-8F54-31E0ECAE0BB6}"/>
          </ac:spMkLst>
        </pc:spChg>
        <pc:spChg chg="mod">
          <ac:chgData name="Vickers, Libby" userId="e250baef-1418-4325-b620-0f9540a0387b" providerId="ADAL" clId="{6D1386D6-3B3E-4820-BBC0-40985F33E81B}" dt="2022-11-14T15:58:33.520" v="291" actId="1036"/>
          <ac:spMkLst>
            <pc:docMk/>
            <pc:sldMk cId="1201694640" sldId="372"/>
            <ac:spMk id="7" creationId="{6298954D-A651-4550-923D-6B618CC5A081}"/>
          </ac:spMkLst>
        </pc:spChg>
        <pc:spChg chg="mod">
          <ac:chgData name="Vickers, Libby" userId="e250baef-1418-4325-b620-0f9540a0387b" providerId="ADAL" clId="{6D1386D6-3B3E-4820-BBC0-40985F33E81B}" dt="2022-11-14T15:57:36.781" v="212" actId="1035"/>
          <ac:spMkLst>
            <pc:docMk/>
            <pc:sldMk cId="1201694640" sldId="372"/>
            <ac:spMk id="10" creationId="{5C3A13A1-F75E-4A92-BA25-14FFC868866C}"/>
          </ac:spMkLst>
        </pc:spChg>
        <pc:picChg chg="add mod ord">
          <ac:chgData name="Vickers, Libby" userId="e250baef-1418-4325-b620-0f9540a0387b" providerId="ADAL" clId="{6D1386D6-3B3E-4820-BBC0-40985F33E81B}" dt="2022-11-14T15:58:12.134" v="260" actId="1076"/>
          <ac:picMkLst>
            <pc:docMk/>
            <pc:sldMk cId="1201694640" sldId="372"/>
            <ac:picMk id="4" creationId="{38B8E111-74A0-EF22-FFB0-5E6ADC58C33D}"/>
          </ac:picMkLst>
        </pc:picChg>
        <pc:picChg chg="del">
          <ac:chgData name="Vickers, Libby" userId="e250baef-1418-4325-b620-0f9540a0387b" providerId="ADAL" clId="{6D1386D6-3B3E-4820-BBC0-40985F33E81B}" dt="2022-11-14T15:55:33.446" v="163" actId="478"/>
          <ac:picMkLst>
            <pc:docMk/>
            <pc:sldMk cId="1201694640" sldId="372"/>
            <ac:picMk id="9" creationId="{1855CB15-AE61-424E-9ED1-67286A43877C}"/>
          </ac:picMkLst>
        </pc:picChg>
      </pc:sldChg>
      <pc:sldChg chg="addSp delSp modSp mod">
        <pc:chgData name="Vickers, Libby" userId="e250baef-1418-4325-b620-0f9540a0387b" providerId="ADAL" clId="{6D1386D6-3B3E-4820-BBC0-40985F33E81B}" dt="2022-11-29T19:40:32.372" v="689" actId="14100"/>
        <pc:sldMkLst>
          <pc:docMk/>
          <pc:sldMk cId="497617000" sldId="639"/>
        </pc:sldMkLst>
        <pc:spChg chg="mod ord">
          <ac:chgData name="Vickers, Libby" userId="e250baef-1418-4325-b620-0f9540a0387b" providerId="ADAL" clId="{6D1386D6-3B3E-4820-BBC0-40985F33E81B}" dt="2022-11-29T19:40:32.372" v="689" actId="14100"/>
          <ac:spMkLst>
            <pc:docMk/>
            <pc:sldMk cId="497617000" sldId="639"/>
            <ac:spMk id="3" creationId="{9DDBC375-8FF0-434B-8713-F4145E46DC9F}"/>
          </ac:spMkLst>
        </pc:spChg>
        <pc:spChg chg="del mod">
          <ac:chgData name="Vickers, Libby" userId="e250baef-1418-4325-b620-0f9540a0387b" providerId="ADAL" clId="{6D1386D6-3B3E-4820-BBC0-40985F33E81B}" dt="2022-11-14T16:27:07.777" v="467" actId="478"/>
          <ac:spMkLst>
            <pc:docMk/>
            <pc:sldMk cId="497617000" sldId="639"/>
            <ac:spMk id="16" creationId="{4B697740-5AE7-4B1C-8548-EE1A17BF89F2}"/>
          </ac:spMkLst>
        </pc:spChg>
        <pc:grpChg chg="mod">
          <ac:chgData name="Vickers, Libby" userId="e250baef-1418-4325-b620-0f9540a0387b" providerId="ADAL" clId="{6D1386D6-3B3E-4820-BBC0-40985F33E81B}" dt="2022-11-14T16:17:18.593" v="311" actId="1076"/>
          <ac:grpSpMkLst>
            <pc:docMk/>
            <pc:sldMk cId="497617000" sldId="639"/>
            <ac:grpSpMk id="7" creationId="{7F3E0795-8F2F-4BB5-B07A-68A8F8FEA40F}"/>
          </ac:grpSpMkLst>
        </pc:grpChg>
        <pc:picChg chg="add mod">
          <ac:chgData name="Vickers, Libby" userId="e250baef-1418-4325-b620-0f9540a0387b" providerId="ADAL" clId="{6D1386D6-3B3E-4820-BBC0-40985F33E81B}" dt="2022-11-14T16:18:16.985" v="341" actId="1037"/>
          <ac:picMkLst>
            <pc:docMk/>
            <pc:sldMk cId="497617000" sldId="639"/>
            <ac:picMk id="6" creationId="{43FD9AA2-48A8-A309-E95C-395248F43D74}"/>
          </ac:picMkLst>
        </pc:picChg>
        <pc:picChg chg="add mod">
          <ac:chgData name="Vickers, Libby" userId="e250baef-1418-4325-b620-0f9540a0387b" providerId="ADAL" clId="{6D1386D6-3B3E-4820-BBC0-40985F33E81B}" dt="2022-11-14T16:20:29.571" v="442" actId="1038"/>
          <ac:picMkLst>
            <pc:docMk/>
            <pc:sldMk cId="497617000" sldId="639"/>
            <ac:picMk id="11" creationId="{643E501C-6882-B3DC-011B-5C75ED8A14BE}"/>
          </ac:picMkLst>
        </pc:picChg>
        <pc:picChg chg="add mod">
          <ac:chgData name="Vickers, Libby" userId="e250baef-1418-4325-b620-0f9540a0387b" providerId="ADAL" clId="{6D1386D6-3B3E-4820-BBC0-40985F33E81B}" dt="2022-11-14T16:21:51.545" v="449" actId="14100"/>
          <ac:picMkLst>
            <pc:docMk/>
            <pc:sldMk cId="497617000" sldId="639"/>
            <ac:picMk id="20" creationId="{924B18D4-B49A-05EF-464E-EADDD3958010}"/>
          </ac:picMkLst>
        </pc:picChg>
        <pc:picChg chg="add mod">
          <ac:chgData name="Vickers, Libby" userId="e250baef-1418-4325-b620-0f9540a0387b" providerId="ADAL" clId="{6D1386D6-3B3E-4820-BBC0-40985F33E81B}" dt="2022-11-14T16:22:15.833" v="451" actId="1076"/>
          <ac:picMkLst>
            <pc:docMk/>
            <pc:sldMk cId="497617000" sldId="639"/>
            <ac:picMk id="21" creationId="{DB7B043D-ECBA-BA3C-2302-F10A7332B58E}"/>
          </ac:picMkLst>
        </pc:picChg>
        <pc:picChg chg="add mod">
          <ac:chgData name="Vickers, Libby" userId="e250baef-1418-4325-b620-0f9540a0387b" providerId="ADAL" clId="{6D1386D6-3B3E-4820-BBC0-40985F33E81B}" dt="2022-11-14T16:23:25.164" v="457" actId="1035"/>
          <ac:picMkLst>
            <pc:docMk/>
            <pc:sldMk cId="497617000" sldId="639"/>
            <ac:picMk id="23" creationId="{D5F1A87B-1B66-F333-D644-3D0547550260}"/>
          </ac:picMkLst>
        </pc:picChg>
        <pc:picChg chg="add mod">
          <ac:chgData name="Vickers, Libby" userId="e250baef-1418-4325-b620-0f9540a0387b" providerId="ADAL" clId="{6D1386D6-3B3E-4820-BBC0-40985F33E81B}" dt="2022-11-14T16:24:32.095" v="462" actId="14100"/>
          <ac:picMkLst>
            <pc:docMk/>
            <pc:sldMk cId="497617000" sldId="639"/>
            <ac:picMk id="25" creationId="{E02B81BA-E36D-6D8E-B4DD-EA9E7A16A17B}"/>
          </ac:picMkLst>
        </pc:picChg>
      </pc:sldChg>
      <pc:sldChg chg="addSp delSp modSp mod">
        <pc:chgData name="Vickers, Libby" userId="e250baef-1418-4325-b620-0f9540a0387b" providerId="ADAL" clId="{6D1386D6-3B3E-4820-BBC0-40985F33E81B}" dt="2022-11-29T19:42:21.874" v="706" actId="1076"/>
        <pc:sldMkLst>
          <pc:docMk/>
          <pc:sldMk cId="902010613" sldId="643"/>
        </pc:sldMkLst>
        <pc:spChg chg="del mod ord">
          <ac:chgData name="Vickers, Libby" userId="e250baef-1418-4325-b620-0f9540a0387b" providerId="ADAL" clId="{6D1386D6-3B3E-4820-BBC0-40985F33E81B}" dt="2022-11-29T19:41:54.143" v="702" actId="478"/>
          <ac:spMkLst>
            <pc:docMk/>
            <pc:sldMk cId="902010613" sldId="643"/>
            <ac:spMk id="5" creationId="{9106079C-AC42-4EA5-88E5-D728FD1ED1CE}"/>
          </ac:spMkLst>
        </pc:spChg>
        <pc:spChg chg="add mod">
          <ac:chgData name="Vickers, Libby" userId="e250baef-1418-4325-b620-0f9540a0387b" providerId="ADAL" clId="{6D1386D6-3B3E-4820-BBC0-40985F33E81B}" dt="2022-11-29T19:42:21.874" v="706" actId="1076"/>
          <ac:spMkLst>
            <pc:docMk/>
            <pc:sldMk cId="902010613" sldId="643"/>
            <ac:spMk id="6" creationId="{3023A229-8926-FA59-E1D0-19E5A33D01DD}"/>
          </ac:spMkLst>
        </pc:spChg>
        <pc:spChg chg="del mod ord">
          <ac:chgData name="Vickers, Libby" userId="e250baef-1418-4325-b620-0f9540a0387b" providerId="ADAL" clId="{6D1386D6-3B3E-4820-BBC0-40985F33E81B}" dt="2022-11-29T19:41:52.142" v="701" actId="478"/>
          <ac:spMkLst>
            <pc:docMk/>
            <pc:sldMk cId="902010613" sldId="643"/>
            <ac:spMk id="7" creationId="{BBCB4A9A-E528-4E78-A810-7D7CCA683B36}"/>
          </ac:spMkLst>
        </pc:spChg>
        <pc:spChg chg="del">
          <ac:chgData name="Vickers, Libby" userId="e250baef-1418-4325-b620-0f9540a0387b" providerId="ADAL" clId="{6D1386D6-3B3E-4820-BBC0-40985F33E81B}" dt="2022-11-14T16:29:00.978" v="469" actId="478"/>
          <ac:spMkLst>
            <pc:docMk/>
            <pc:sldMk cId="902010613" sldId="643"/>
            <ac:spMk id="17" creationId="{F89268C9-761C-43F0-B917-7A0E4F84454D}"/>
          </ac:spMkLst>
        </pc:spChg>
        <pc:grpChg chg="del">
          <ac:chgData name="Vickers, Libby" userId="e250baef-1418-4325-b620-0f9540a0387b" providerId="ADAL" clId="{6D1386D6-3B3E-4820-BBC0-40985F33E81B}" dt="2022-11-14T16:28:56.218" v="468" actId="478"/>
          <ac:grpSpMkLst>
            <pc:docMk/>
            <pc:sldMk cId="902010613" sldId="643"/>
            <ac:grpSpMk id="12" creationId="{EEBD0556-8BE6-4EEA-AB82-3982D835F39F}"/>
          </ac:grpSpMkLst>
        </pc:grpChg>
        <pc:picChg chg="mod ord">
          <ac:chgData name="Vickers, Libby" userId="e250baef-1418-4325-b620-0f9540a0387b" providerId="ADAL" clId="{6D1386D6-3B3E-4820-BBC0-40985F33E81B}" dt="2022-11-29T19:41:49.066" v="700" actId="1076"/>
          <ac:picMkLst>
            <pc:docMk/>
            <pc:sldMk cId="902010613" sldId="643"/>
            <ac:picMk id="8" creationId="{8734BC81-D379-4BFB-8348-54CB71C4D043}"/>
          </ac:picMkLst>
        </pc:picChg>
        <pc:picChg chg="add mod">
          <ac:chgData name="Vickers, Libby" userId="e250baef-1418-4325-b620-0f9540a0387b" providerId="ADAL" clId="{6D1386D6-3B3E-4820-BBC0-40985F33E81B}" dt="2022-11-29T19:41:16.519" v="695" actId="14100"/>
          <ac:picMkLst>
            <pc:docMk/>
            <pc:sldMk cId="902010613" sldId="643"/>
            <ac:picMk id="9" creationId="{5786880D-966C-0523-AB43-3292ED7570D2}"/>
          </ac:picMkLst>
        </pc:picChg>
      </pc:sldChg>
      <pc:sldChg chg="addSp delSp modSp mod">
        <pc:chgData name="Vickers, Libby" userId="e250baef-1418-4325-b620-0f9540a0387b" providerId="ADAL" clId="{6D1386D6-3B3E-4820-BBC0-40985F33E81B}" dt="2022-11-29T19:43:36.726" v="723" actId="1035"/>
        <pc:sldMkLst>
          <pc:docMk/>
          <pc:sldMk cId="373672396" sldId="644"/>
        </pc:sldMkLst>
        <pc:spChg chg="add mod">
          <ac:chgData name="Vickers, Libby" userId="e250baef-1418-4325-b620-0f9540a0387b" providerId="ADAL" clId="{6D1386D6-3B3E-4820-BBC0-40985F33E81B}" dt="2022-11-29T19:43:36.726" v="723" actId="1035"/>
          <ac:spMkLst>
            <pc:docMk/>
            <pc:sldMk cId="373672396" sldId="644"/>
            <ac:spMk id="3" creationId="{C484A668-CA29-F76D-7991-942F44897592}"/>
          </ac:spMkLst>
        </pc:spChg>
        <pc:spChg chg="del">
          <ac:chgData name="Vickers, Libby" userId="e250baef-1418-4325-b620-0f9540a0387b" providerId="ADAL" clId="{6D1386D6-3B3E-4820-BBC0-40985F33E81B}" dt="2022-11-29T19:42:39.030" v="708" actId="478"/>
          <ac:spMkLst>
            <pc:docMk/>
            <pc:sldMk cId="373672396" sldId="644"/>
            <ac:spMk id="5" creationId="{9106079C-AC42-4EA5-88E5-D728FD1ED1CE}"/>
          </ac:spMkLst>
        </pc:spChg>
        <pc:spChg chg="del">
          <ac:chgData name="Vickers, Libby" userId="e250baef-1418-4325-b620-0f9540a0387b" providerId="ADAL" clId="{6D1386D6-3B3E-4820-BBC0-40985F33E81B}" dt="2022-11-29T19:42:35.133" v="707" actId="478"/>
          <ac:spMkLst>
            <pc:docMk/>
            <pc:sldMk cId="373672396" sldId="644"/>
            <ac:spMk id="7" creationId="{BBCB4A9A-E528-4E78-A810-7D7CCA683B36}"/>
          </ac:spMkLst>
        </pc:spChg>
        <pc:spChg chg="del">
          <ac:chgData name="Vickers, Libby" userId="e250baef-1418-4325-b620-0f9540a0387b" providerId="ADAL" clId="{6D1386D6-3B3E-4820-BBC0-40985F33E81B}" dt="2022-11-14T16:29:46.229" v="476" actId="478"/>
          <ac:spMkLst>
            <pc:docMk/>
            <pc:sldMk cId="373672396" sldId="644"/>
            <ac:spMk id="25" creationId="{01590BF0-60C4-4047-9018-9F96FA38F4EC}"/>
          </ac:spMkLst>
        </pc:spChg>
        <pc:grpChg chg="del">
          <ac:chgData name="Vickers, Libby" userId="e250baef-1418-4325-b620-0f9540a0387b" providerId="ADAL" clId="{6D1386D6-3B3E-4820-BBC0-40985F33E81B}" dt="2022-11-14T16:29:42.391" v="475" actId="478"/>
          <ac:grpSpMkLst>
            <pc:docMk/>
            <pc:sldMk cId="373672396" sldId="644"/>
            <ac:grpSpMk id="16" creationId="{41D8B85E-98C7-4646-B6E8-A72DE0ECC9C3}"/>
          </ac:grpSpMkLst>
        </pc:grpChg>
        <pc:picChg chg="mod ord">
          <ac:chgData name="Vickers, Libby" userId="e250baef-1418-4325-b620-0f9540a0387b" providerId="ADAL" clId="{6D1386D6-3B3E-4820-BBC0-40985F33E81B}" dt="2022-11-29T19:43:07.040" v="715" actId="1076"/>
          <ac:picMkLst>
            <pc:docMk/>
            <pc:sldMk cId="373672396" sldId="644"/>
            <ac:picMk id="6" creationId="{AB761AB8-E0F0-42E4-A49A-D6C6567B7029}"/>
          </ac:picMkLst>
        </pc:picChg>
        <pc:picChg chg="add mod">
          <ac:chgData name="Vickers, Libby" userId="e250baef-1418-4325-b620-0f9540a0387b" providerId="ADAL" clId="{6D1386D6-3B3E-4820-BBC0-40985F33E81B}" dt="2022-11-29T19:43:02.818" v="714" actId="1076"/>
          <ac:picMkLst>
            <pc:docMk/>
            <pc:sldMk cId="373672396" sldId="644"/>
            <ac:picMk id="8" creationId="{C4E234C1-A291-FDC0-AD59-8433CA3B126C}"/>
          </ac:picMkLst>
        </pc:picChg>
      </pc:sldChg>
      <pc:sldChg chg="delSp modSp mod">
        <pc:chgData name="Vickers, Libby" userId="e250baef-1418-4325-b620-0f9540a0387b" providerId="ADAL" clId="{6D1386D6-3B3E-4820-BBC0-40985F33E81B}" dt="2022-11-14T16:41:15.321" v="552" actId="14100"/>
        <pc:sldMkLst>
          <pc:docMk/>
          <pc:sldMk cId="3725475436" sldId="677"/>
        </pc:sldMkLst>
        <pc:spChg chg="mod">
          <ac:chgData name="Vickers, Libby" userId="e250baef-1418-4325-b620-0f9540a0387b" providerId="ADAL" clId="{6D1386D6-3B3E-4820-BBC0-40985F33E81B}" dt="2022-11-14T16:40:59.313" v="550" actId="14100"/>
          <ac:spMkLst>
            <pc:docMk/>
            <pc:sldMk cId="3725475436" sldId="677"/>
            <ac:spMk id="8" creationId="{816ED883-E34B-4EC5-98DF-E48291A54357}"/>
          </ac:spMkLst>
        </pc:spChg>
        <pc:spChg chg="mod">
          <ac:chgData name="Vickers, Libby" userId="e250baef-1418-4325-b620-0f9540a0387b" providerId="ADAL" clId="{6D1386D6-3B3E-4820-BBC0-40985F33E81B}" dt="2022-11-14T15:51:47.771" v="160" actId="14100"/>
          <ac:spMkLst>
            <pc:docMk/>
            <pc:sldMk cId="3725475436" sldId="677"/>
            <ac:spMk id="9" creationId="{74CB299A-72B8-4B95-BC05-B9BAE288096D}"/>
          </ac:spMkLst>
        </pc:spChg>
        <pc:spChg chg="mod">
          <ac:chgData name="Vickers, Libby" userId="e250baef-1418-4325-b620-0f9540a0387b" providerId="ADAL" clId="{6D1386D6-3B3E-4820-BBC0-40985F33E81B}" dt="2022-11-14T16:41:15.321" v="552" actId="14100"/>
          <ac:spMkLst>
            <pc:docMk/>
            <pc:sldMk cId="3725475436" sldId="677"/>
            <ac:spMk id="10" creationId="{7B049550-2DD8-4166-8FDC-C57D683231CF}"/>
          </ac:spMkLst>
        </pc:spChg>
        <pc:spChg chg="del">
          <ac:chgData name="Vickers, Libby" userId="e250baef-1418-4325-b620-0f9540a0387b" providerId="ADAL" clId="{6D1386D6-3B3E-4820-BBC0-40985F33E81B}" dt="2022-11-14T15:48:19.850" v="126" actId="478"/>
          <ac:spMkLst>
            <pc:docMk/>
            <pc:sldMk cId="3725475436" sldId="677"/>
            <ac:spMk id="13" creationId="{813D24B5-DAEA-42A5-A0EF-14949BB5F96C}"/>
          </ac:spMkLst>
        </pc:spChg>
      </pc:sldChg>
      <pc:sldChg chg="modNotesTx">
        <pc:chgData name="Vickers, Libby" userId="e250baef-1418-4325-b620-0f9540a0387b" providerId="ADAL" clId="{6D1386D6-3B3E-4820-BBC0-40985F33E81B}" dt="2022-11-14T16:45:42.056" v="686" actId="20577"/>
        <pc:sldMkLst>
          <pc:docMk/>
          <pc:sldMk cId="4234933108" sldId="778"/>
        </pc:sldMkLst>
      </pc:sldChg>
      <pc:sldChg chg="addSp delSp modSp mod">
        <pc:chgData name="Vickers, Libby" userId="e250baef-1418-4325-b620-0f9540a0387b" providerId="ADAL" clId="{6D1386D6-3B3E-4820-BBC0-40985F33E81B}" dt="2022-11-14T16:37:07.384" v="537" actId="1076"/>
        <pc:sldMkLst>
          <pc:docMk/>
          <pc:sldMk cId="2661493905" sldId="801"/>
        </pc:sldMkLst>
        <pc:spChg chg="add del">
          <ac:chgData name="Vickers, Libby" userId="e250baef-1418-4325-b620-0f9540a0387b" providerId="ADAL" clId="{6D1386D6-3B3E-4820-BBC0-40985F33E81B}" dt="2022-11-14T16:36:57.966" v="535" actId="478"/>
          <ac:spMkLst>
            <pc:docMk/>
            <pc:sldMk cId="2661493905" sldId="801"/>
            <ac:spMk id="3" creationId="{8424BB85-DFA0-4607-BDE4-F7B437B3D9D1}"/>
          </ac:spMkLst>
        </pc:spChg>
        <pc:spChg chg="del">
          <ac:chgData name="Vickers, Libby" userId="e250baef-1418-4325-b620-0f9540a0387b" providerId="ADAL" clId="{6D1386D6-3B3E-4820-BBC0-40985F33E81B}" dt="2022-11-14T16:37:02.693" v="536" actId="478"/>
          <ac:spMkLst>
            <pc:docMk/>
            <pc:sldMk cId="2661493905" sldId="801"/>
            <ac:spMk id="9" creationId="{92AD969F-F144-40A1-B822-258F0984D67D}"/>
          </ac:spMkLst>
        </pc:spChg>
        <pc:spChg chg="add mod">
          <ac:chgData name="Vickers, Libby" userId="e250baef-1418-4325-b620-0f9540a0387b" providerId="ADAL" clId="{6D1386D6-3B3E-4820-BBC0-40985F33E81B}" dt="2022-11-14T16:36:38.638" v="532" actId="1076"/>
          <ac:spMkLst>
            <pc:docMk/>
            <pc:sldMk cId="2661493905" sldId="801"/>
            <ac:spMk id="12" creationId="{52ECB1FB-7A4F-CAA1-4EDD-449C84EB8769}"/>
          </ac:spMkLst>
        </pc:spChg>
        <pc:picChg chg="add mod ord">
          <ac:chgData name="Vickers, Libby" userId="e250baef-1418-4325-b620-0f9540a0387b" providerId="ADAL" clId="{6D1386D6-3B3E-4820-BBC0-40985F33E81B}" dt="2022-11-14T16:34:48.277" v="504" actId="1076"/>
          <ac:picMkLst>
            <pc:docMk/>
            <pc:sldMk cId="2661493905" sldId="801"/>
            <ac:picMk id="6" creationId="{A84FA6D4-C95D-7DE3-E266-8E75D71DA44C}"/>
          </ac:picMkLst>
        </pc:picChg>
        <pc:picChg chg="add del">
          <ac:chgData name="Vickers, Libby" userId="e250baef-1418-4325-b620-0f9540a0387b" providerId="ADAL" clId="{6D1386D6-3B3E-4820-BBC0-40985F33E81B}" dt="2022-11-14T16:33:07.102" v="499" actId="478"/>
          <ac:picMkLst>
            <pc:docMk/>
            <pc:sldMk cId="2661493905" sldId="801"/>
            <ac:picMk id="7" creationId="{DA857FCB-0D69-4F10-978A-D84DAC158365}"/>
          </ac:picMkLst>
        </pc:picChg>
        <pc:picChg chg="mod">
          <ac:chgData name="Vickers, Libby" userId="e250baef-1418-4325-b620-0f9540a0387b" providerId="ADAL" clId="{6D1386D6-3B3E-4820-BBC0-40985F33E81B}" dt="2022-11-14T16:37:07.384" v="537" actId="1076"/>
          <ac:picMkLst>
            <pc:docMk/>
            <pc:sldMk cId="2661493905" sldId="801"/>
            <ac:picMk id="10" creationId="{D048B563-602B-4385-9ED5-9C1580B4CAC8}"/>
          </ac:picMkLst>
        </pc:picChg>
        <pc:picChg chg="add mod">
          <ac:chgData name="Vickers, Libby" userId="e250baef-1418-4325-b620-0f9540a0387b" providerId="ADAL" clId="{6D1386D6-3B3E-4820-BBC0-40985F33E81B}" dt="2022-11-14T16:35:48.772" v="526" actId="1036"/>
          <ac:picMkLst>
            <pc:docMk/>
            <pc:sldMk cId="2661493905" sldId="801"/>
            <ac:picMk id="11" creationId="{69970361-EC38-24CA-6419-908F53469ECD}"/>
          </ac:picMkLst>
        </pc:picChg>
      </pc:sldChg>
      <pc:sldChg chg="addSp delSp modSp mod delAnim modAnim">
        <pc:chgData name="Vickers, Libby" userId="e250baef-1418-4325-b620-0f9540a0387b" providerId="ADAL" clId="{6D1386D6-3B3E-4820-BBC0-40985F33E81B}" dt="2022-11-09T20:30:19.133" v="39" actId="14100"/>
        <pc:sldMkLst>
          <pc:docMk/>
          <pc:sldMk cId="1532005596" sldId="818"/>
        </pc:sldMkLst>
        <pc:spChg chg="mod">
          <ac:chgData name="Vickers, Libby" userId="e250baef-1418-4325-b620-0f9540a0387b" providerId="ADAL" clId="{6D1386D6-3B3E-4820-BBC0-40985F33E81B}" dt="2022-11-09T20:28:23.391" v="21" actId="14100"/>
          <ac:spMkLst>
            <pc:docMk/>
            <pc:sldMk cId="1532005596" sldId="818"/>
            <ac:spMk id="2" creationId="{972D5065-97BF-4445-90A8-A7F73C7AC5C7}"/>
          </ac:spMkLst>
        </pc:spChg>
        <pc:spChg chg="add mod">
          <ac:chgData name="Vickers, Libby" userId="e250baef-1418-4325-b620-0f9540a0387b" providerId="ADAL" clId="{6D1386D6-3B3E-4820-BBC0-40985F33E81B}" dt="2022-11-09T20:30:19.133" v="39" actId="14100"/>
          <ac:spMkLst>
            <pc:docMk/>
            <pc:sldMk cId="1532005596" sldId="818"/>
            <ac:spMk id="7" creationId="{D82C32BA-4D16-BA8D-81F2-3D54E90BF2EC}"/>
          </ac:spMkLst>
        </pc:spChg>
        <pc:spChg chg="del mod">
          <ac:chgData name="Vickers, Libby" userId="e250baef-1418-4325-b620-0f9540a0387b" providerId="ADAL" clId="{6D1386D6-3B3E-4820-BBC0-40985F33E81B}" dt="2022-11-09T20:28:05.559" v="18" actId="478"/>
          <ac:spMkLst>
            <pc:docMk/>
            <pc:sldMk cId="1532005596" sldId="818"/>
            <ac:spMk id="8" creationId="{1BA4390F-6C0B-4875-ACEC-26D3A1E26FAF}"/>
          </ac:spMkLst>
        </pc:spChg>
        <pc:picChg chg="del">
          <ac:chgData name="Vickers, Libby" userId="e250baef-1418-4325-b620-0f9540a0387b" providerId="ADAL" clId="{6D1386D6-3B3E-4820-BBC0-40985F33E81B}" dt="2022-11-09T20:27:40.162" v="9" actId="478"/>
          <ac:picMkLst>
            <pc:docMk/>
            <pc:sldMk cId="1532005596" sldId="818"/>
            <ac:picMk id="5" creationId="{6441F860-4A39-447A-BF12-3A2724DF216C}"/>
          </ac:picMkLst>
        </pc:picChg>
        <pc:picChg chg="add mod">
          <ac:chgData name="Vickers, Libby" userId="e250baef-1418-4325-b620-0f9540a0387b" providerId="ADAL" clId="{6D1386D6-3B3E-4820-BBC0-40985F33E81B}" dt="2022-11-09T20:28:51.711" v="27" actId="1037"/>
          <ac:picMkLst>
            <pc:docMk/>
            <pc:sldMk cId="1532005596" sldId="818"/>
            <ac:picMk id="6" creationId="{90A80C43-BF68-1266-D72C-3814BA73BDC9}"/>
          </ac:picMkLst>
        </pc:picChg>
        <pc:picChg chg="del">
          <ac:chgData name="Vickers, Libby" userId="e250baef-1418-4325-b620-0f9540a0387b" providerId="ADAL" clId="{6D1386D6-3B3E-4820-BBC0-40985F33E81B}" dt="2022-11-09T20:27:43.732" v="10" actId="478"/>
          <ac:picMkLst>
            <pc:docMk/>
            <pc:sldMk cId="1532005596" sldId="818"/>
            <ac:picMk id="10" creationId="{0C1E04CF-2E4C-4741-B879-54CA13F2FA88}"/>
          </ac:picMkLst>
        </pc:picChg>
      </pc:sldChg>
      <pc:sldChg chg="modSp mod">
        <pc:chgData name="Vickers, Libby" userId="e250baef-1418-4325-b620-0f9540a0387b" providerId="ADAL" clId="{6D1386D6-3B3E-4820-BBC0-40985F33E81B}" dt="2022-11-14T15:59:47.625" v="306" actId="1076"/>
        <pc:sldMkLst>
          <pc:docMk/>
          <pc:sldMk cId="4191891945" sldId="820"/>
        </pc:sldMkLst>
        <pc:spChg chg="mod">
          <ac:chgData name="Vickers, Libby" userId="e250baef-1418-4325-b620-0f9540a0387b" providerId="ADAL" clId="{6D1386D6-3B3E-4820-BBC0-40985F33E81B}" dt="2022-11-14T15:59:47.625" v="306" actId="1076"/>
          <ac:spMkLst>
            <pc:docMk/>
            <pc:sldMk cId="4191891945" sldId="820"/>
            <ac:spMk id="2" creationId="{972D5065-97BF-4445-90A8-A7F73C7AC5C7}"/>
          </ac:spMkLst>
        </pc:spChg>
      </pc:sldChg>
      <pc:sldChg chg="addSp delSp modSp mod modAnim">
        <pc:chgData name="Vickers, Libby" userId="e250baef-1418-4325-b620-0f9540a0387b" providerId="ADAL" clId="{6D1386D6-3B3E-4820-BBC0-40985F33E81B}" dt="2022-11-14T16:44:19.402" v="567"/>
        <pc:sldMkLst>
          <pc:docMk/>
          <pc:sldMk cId="4129295407" sldId="821"/>
        </pc:sldMkLst>
        <pc:spChg chg="mod">
          <ac:chgData name="Vickers, Libby" userId="e250baef-1418-4325-b620-0f9540a0387b" providerId="ADAL" clId="{6D1386D6-3B3E-4820-BBC0-40985F33E81B}" dt="2022-11-14T16:43:57.514" v="559" actId="1036"/>
          <ac:spMkLst>
            <pc:docMk/>
            <pc:sldMk cId="4129295407" sldId="821"/>
            <ac:spMk id="4" creationId="{690B5928-25B7-4AE6-9CA4-AA1AB15B19E5}"/>
          </ac:spMkLst>
        </pc:spChg>
        <pc:spChg chg="mod">
          <ac:chgData name="Vickers, Libby" userId="e250baef-1418-4325-b620-0f9540a0387b" providerId="ADAL" clId="{6D1386D6-3B3E-4820-BBC0-40985F33E81B}" dt="2022-11-14T16:44:05.442" v="563" actId="1036"/>
          <ac:spMkLst>
            <pc:docMk/>
            <pc:sldMk cId="4129295407" sldId="821"/>
            <ac:spMk id="8" creationId="{B65DA56E-AAF5-42AA-B918-133CE2DFA9AE}"/>
          </ac:spMkLst>
        </pc:spChg>
        <pc:spChg chg="del">
          <ac:chgData name="Vickers, Libby" userId="e250baef-1418-4325-b620-0f9540a0387b" providerId="ADAL" clId="{6D1386D6-3B3E-4820-BBC0-40985F33E81B}" dt="2022-11-14T16:43:33.650" v="553" actId="478"/>
          <ac:spMkLst>
            <pc:docMk/>
            <pc:sldMk cId="4129295407" sldId="821"/>
            <ac:spMk id="21" creationId="{7A3FF34E-1658-484D-8F4E-39DF0754D57B}"/>
          </ac:spMkLst>
        </pc:spChg>
        <pc:grpChg chg="del">
          <ac:chgData name="Vickers, Libby" userId="e250baef-1418-4325-b620-0f9540a0387b" providerId="ADAL" clId="{6D1386D6-3B3E-4820-BBC0-40985F33E81B}" dt="2022-11-14T16:31:33.961" v="487" actId="478"/>
          <ac:grpSpMkLst>
            <pc:docMk/>
            <pc:sldMk cId="4129295407" sldId="821"/>
            <ac:grpSpMk id="9" creationId="{6BD688CF-C48C-4E32-AA0A-A64B78F5BE06}"/>
          </ac:grpSpMkLst>
        </pc:grpChg>
        <pc:picChg chg="add mod ord">
          <ac:chgData name="Vickers, Libby" userId="e250baef-1418-4325-b620-0f9540a0387b" providerId="ADAL" clId="{6D1386D6-3B3E-4820-BBC0-40985F33E81B}" dt="2022-11-14T16:43:42.005" v="555" actId="1076"/>
          <ac:picMkLst>
            <pc:docMk/>
            <pc:sldMk cId="4129295407" sldId="821"/>
            <ac:picMk id="6" creationId="{A97A78EE-151F-5C97-1E9B-BD65DE4DE989}"/>
          </ac:picMkLst>
        </pc:picChg>
      </pc:sldChg>
      <pc:sldChg chg="addSp delSp modSp mod delAnim">
        <pc:chgData name="Vickers, Libby" userId="e250baef-1418-4325-b620-0f9540a0387b" providerId="ADAL" clId="{6D1386D6-3B3E-4820-BBC0-40985F33E81B}" dt="2022-11-14T15:02:44.577" v="55" actId="1582"/>
        <pc:sldMkLst>
          <pc:docMk/>
          <pc:sldMk cId="1413224129" sldId="884"/>
        </pc:sldMkLst>
        <pc:spChg chg="mod">
          <ac:chgData name="Vickers, Libby" userId="e250baef-1418-4325-b620-0f9540a0387b" providerId="ADAL" clId="{6D1386D6-3B3E-4820-BBC0-40985F33E81B}" dt="2022-11-14T15:02:44.577" v="55" actId="1582"/>
          <ac:spMkLst>
            <pc:docMk/>
            <pc:sldMk cId="1413224129" sldId="884"/>
            <ac:spMk id="6" creationId="{7F57A296-E132-4E02-9E24-9E3F04A44832}"/>
          </ac:spMkLst>
        </pc:spChg>
        <pc:spChg chg="del mod">
          <ac:chgData name="Vickers, Libby" userId="e250baef-1418-4325-b620-0f9540a0387b" providerId="ADAL" clId="{6D1386D6-3B3E-4820-BBC0-40985F33E81B}" dt="2022-11-14T15:02:30.970" v="54" actId="478"/>
          <ac:spMkLst>
            <pc:docMk/>
            <pc:sldMk cId="1413224129" sldId="884"/>
            <ac:spMk id="7" creationId="{A7C60AA3-8DC4-408E-AD7A-CD1C852984AF}"/>
          </ac:spMkLst>
        </pc:spChg>
        <pc:picChg chg="del">
          <ac:chgData name="Vickers, Libby" userId="e250baef-1418-4325-b620-0f9540a0387b" providerId="ADAL" clId="{6D1386D6-3B3E-4820-BBC0-40985F33E81B}" dt="2022-11-14T15:01:11.460" v="40" actId="478"/>
          <ac:picMkLst>
            <pc:docMk/>
            <pc:sldMk cId="1413224129" sldId="884"/>
            <ac:picMk id="4" creationId="{0058C99B-6A3B-4059-AE4D-375793C4F884}"/>
          </ac:picMkLst>
        </pc:picChg>
        <pc:picChg chg="add mod ord">
          <ac:chgData name="Vickers, Libby" userId="e250baef-1418-4325-b620-0f9540a0387b" providerId="ADAL" clId="{6D1386D6-3B3E-4820-BBC0-40985F33E81B}" dt="2022-11-14T15:01:48.597" v="49" actId="1076"/>
          <ac:picMkLst>
            <pc:docMk/>
            <pc:sldMk cId="1413224129" sldId="884"/>
            <ac:picMk id="8" creationId="{42F3109F-A11F-2E22-BFCC-A06505AAA3D1}"/>
          </ac:picMkLst>
        </pc:picChg>
      </pc:sldChg>
      <pc:sldChg chg="addSp delSp modSp mod modAnim">
        <pc:chgData name="Vickers, Libby" userId="e250baef-1418-4325-b620-0f9540a0387b" providerId="ADAL" clId="{6D1386D6-3B3E-4820-BBC0-40985F33E81B}" dt="2022-11-29T20:49:13.772" v="732"/>
        <pc:sldMkLst>
          <pc:docMk/>
          <pc:sldMk cId="3736245203" sldId="885"/>
        </pc:sldMkLst>
        <pc:spChg chg="mod ord">
          <ac:chgData name="Vickers, Libby" userId="e250baef-1418-4325-b620-0f9540a0387b" providerId="ADAL" clId="{6D1386D6-3B3E-4820-BBC0-40985F33E81B}" dt="2022-11-14T15:48:05.088" v="125" actId="1036"/>
          <ac:spMkLst>
            <pc:docMk/>
            <pc:sldMk cId="3736245203" sldId="885"/>
            <ac:spMk id="5" creationId="{4F45C624-E08C-43AD-823D-166C10434574}"/>
          </ac:spMkLst>
        </pc:spChg>
        <pc:spChg chg="add del">
          <ac:chgData name="Vickers, Libby" userId="e250baef-1418-4325-b620-0f9540a0387b" providerId="ADAL" clId="{6D1386D6-3B3E-4820-BBC0-40985F33E81B}" dt="2022-11-29T20:48:43.061" v="728" actId="478"/>
          <ac:spMkLst>
            <pc:docMk/>
            <pc:sldMk cId="3736245203" sldId="885"/>
            <ac:spMk id="6" creationId="{942FF2B4-342A-AC7E-7796-74517AABCD69}"/>
          </ac:spMkLst>
        </pc:spChg>
        <pc:spChg chg="add mod">
          <ac:chgData name="Vickers, Libby" userId="e250baef-1418-4325-b620-0f9540a0387b" providerId="ADAL" clId="{6D1386D6-3B3E-4820-BBC0-40985F33E81B}" dt="2022-11-29T20:48:55.075" v="730" actId="1076"/>
          <ac:spMkLst>
            <pc:docMk/>
            <pc:sldMk cId="3736245203" sldId="885"/>
            <ac:spMk id="9" creationId="{F1433542-FCD7-C493-79F8-CE7573CC41A2}"/>
          </ac:spMkLst>
        </pc:spChg>
        <pc:spChg chg="del">
          <ac:chgData name="Vickers, Libby" userId="e250baef-1418-4325-b620-0f9540a0387b" providerId="ADAL" clId="{6D1386D6-3B3E-4820-BBC0-40985F33E81B}" dt="2022-11-14T15:41:17.689" v="85" actId="478"/>
          <ac:spMkLst>
            <pc:docMk/>
            <pc:sldMk cId="3736245203" sldId="885"/>
            <ac:spMk id="18" creationId="{1AD50E1E-9409-47DB-B0BA-B1786620229C}"/>
          </ac:spMkLst>
        </pc:spChg>
        <pc:grpChg chg="del">
          <ac:chgData name="Vickers, Libby" userId="e250baef-1418-4325-b620-0f9540a0387b" providerId="ADAL" clId="{6D1386D6-3B3E-4820-BBC0-40985F33E81B}" dt="2022-11-14T15:41:12.045" v="84" actId="478"/>
          <ac:grpSpMkLst>
            <pc:docMk/>
            <pc:sldMk cId="3736245203" sldId="885"/>
            <ac:grpSpMk id="11" creationId="{D9537401-9FA7-4A27-8E28-6A5D09DE554C}"/>
          </ac:grpSpMkLst>
        </pc:grpChg>
        <pc:grpChg chg="add del mod">
          <ac:chgData name="Vickers, Libby" userId="e250baef-1418-4325-b620-0f9540a0387b" providerId="ADAL" clId="{6D1386D6-3B3E-4820-BBC0-40985F33E81B}" dt="2022-11-14T16:39:33.910" v="538" actId="165"/>
          <ac:grpSpMkLst>
            <pc:docMk/>
            <pc:sldMk cId="3736245203" sldId="885"/>
            <ac:grpSpMk id="21" creationId="{B035EC7E-7681-7BEF-2986-C5A6432B0B5E}"/>
          </ac:grpSpMkLst>
        </pc:grpChg>
        <pc:grpChg chg="add mod">
          <ac:chgData name="Vickers, Libby" userId="e250baef-1418-4325-b620-0f9540a0387b" providerId="ADAL" clId="{6D1386D6-3B3E-4820-BBC0-40985F33E81B}" dt="2022-11-14T16:39:53.424" v="547" actId="338"/>
          <ac:grpSpMkLst>
            <pc:docMk/>
            <pc:sldMk cId="3736245203" sldId="885"/>
            <ac:grpSpMk id="23" creationId="{09B8215F-817C-36ED-349C-2A012E77D0E4}"/>
          </ac:grpSpMkLst>
        </pc:grpChg>
        <pc:picChg chg="add mod ord topLvl">
          <ac:chgData name="Vickers, Libby" userId="e250baef-1418-4325-b620-0f9540a0387b" providerId="ADAL" clId="{6D1386D6-3B3E-4820-BBC0-40985F33E81B}" dt="2022-11-14T16:39:53.424" v="547" actId="338"/>
          <ac:picMkLst>
            <pc:docMk/>
            <pc:sldMk cId="3736245203" sldId="885"/>
            <ac:picMk id="7" creationId="{7DF5888E-6ABF-EDB0-E1C7-027DE068C97C}"/>
          </ac:picMkLst>
        </pc:picChg>
        <pc:picChg chg="add mod topLvl">
          <ac:chgData name="Vickers, Libby" userId="e250baef-1418-4325-b620-0f9540a0387b" providerId="ADAL" clId="{6D1386D6-3B3E-4820-BBC0-40985F33E81B}" dt="2022-11-29T20:48:14.940" v="726" actId="1076"/>
          <ac:picMkLst>
            <pc:docMk/>
            <pc:sldMk cId="3736245203" sldId="885"/>
            <ac:picMk id="10" creationId="{F4AE9746-54EE-3725-0B9F-4B1DA7516447}"/>
          </ac:picMkLst>
        </pc:picChg>
        <pc:picChg chg="add del mod">
          <ac:chgData name="Vickers, Libby" userId="e250baef-1418-4325-b620-0f9540a0387b" providerId="ADAL" clId="{6D1386D6-3B3E-4820-BBC0-40985F33E81B}" dt="2022-11-14T16:25:46.343" v="465" actId="478"/>
          <ac:picMkLst>
            <pc:docMk/>
            <pc:sldMk cId="3736245203" sldId="885"/>
            <ac:picMk id="22" creationId="{CB31B14D-B285-3323-0E15-A9B4F694D11F}"/>
          </ac:picMkLst>
        </pc:picChg>
      </pc:sldChg>
      <pc:sldChg chg="addSp delSp modSp mod modNotesTx">
        <pc:chgData name="Vickers, Libby" userId="e250baef-1418-4325-b620-0f9540a0387b" providerId="ADAL" clId="{6D1386D6-3B3E-4820-BBC0-40985F33E81B}" dt="2022-11-29T19:39:01.527" v="687" actId="20577"/>
        <pc:sldMkLst>
          <pc:docMk/>
          <pc:sldMk cId="2574212137" sldId="886"/>
        </pc:sldMkLst>
        <pc:spChg chg="mod">
          <ac:chgData name="Vickers, Libby" userId="e250baef-1418-4325-b620-0f9540a0387b" providerId="ADAL" clId="{6D1386D6-3B3E-4820-BBC0-40985F33E81B}" dt="2022-11-14T15:37:41.951" v="75" actId="1036"/>
          <ac:spMkLst>
            <pc:docMk/>
            <pc:sldMk cId="2574212137" sldId="886"/>
            <ac:spMk id="5" creationId="{57500F9C-A45B-49DE-9DA0-86CD66049428}"/>
          </ac:spMkLst>
        </pc:spChg>
        <pc:spChg chg="del">
          <ac:chgData name="Vickers, Libby" userId="e250baef-1418-4325-b620-0f9540a0387b" providerId="ADAL" clId="{6D1386D6-3B3E-4820-BBC0-40985F33E81B}" dt="2022-11-14T15:36:51.796" v="57" actId="478"/>
          <ac:spMkLst>
            <pc:docMk/>
            <pc:sldMk cId="2574212137" sldId="886"/>
            <ac:spMk id="8" creationId="{AED0F925-E982-4BBF-8F1C-4D03CE896511}"/>
          </ac:spMkLst>
        </pc:spChg>
        <pc:spChg chg="add mod">
          <ac:chgData name="Vickers, Libby" userId="e250baef-1418-4325-b620-0f9540a0387b" providerId="ADAL" clId="{6D1386D6-3B3E-4820-BBC0-40985F33E81B}" dt="2022-11-14T15:38:40.612" v="83" actId="1035"/>
          <ac:spMkLst>
            <pc:docMk/>
            <pc:sldMk cId="2574212137" sldId="886"/>
            <ac:spMk id="9" creationId="{5F306A7A-185F-B35D-4CC1-F602A131430B}"/>
          </ac:spMkLst>
        </pc:spChg>
        <pc:picChg chg="add mod ord">
          <ac:chgData name="Vickers, Libby" userId="e250baef-1418-4325-b620-0f9540a0387b" providerId="ADAL" clId="{6D1386D6-3B3E-4820-BBC0-40985F33E81B}" dt="2022-11-14T15:37:15.537" v="63" actId="1076"/>
          <ac:picMkLst>
            <pc:docMk/>
            <pc:sldMk cId="2574212137" sldId="886"/>
            <ac:picMk id="7" creationId="{8F338A9B-4B71-DFD1-EFEA-0572A694536A}"/>
          </ac:picMkLst>
        </pc:picChg>
        <pc:picChg chg="del">
          <ac:chgData name="Vickers, Libby" userId="e250baef-1418-4325-b620-0f9540a0387b" providerId="ADAL" clId="{6D1386D6-3B3E-4820-BBC0-40985F33E81B}" dt="2022-11-14T15:36:43.629" v="56" actId="478"/>
          <ac:picMkLst>
            <pc:docMk/>
            <pc:sldMk cId="2574212137" sldId="886"/>
            <ac:picMk id="13" creationId="{FB962C72-6472-408C-8FE2-57387126212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9455E-615B-5344-A4F7-C4D95A45ACAE}" type="datetimeFigureOut">
              <a:rPr lang="en-US" smtClean="0"/>
              <a:t>11/29/2022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9A413-938C-544F-8A29-8074E2BC8166}" type="slidenum">
              <a:rPr lang="en-US" smtClean="0"/>
              <a:t>‹#›</a:t>
            </a:fld>
            <a:endParaRPr lang="en-US" dirty="0"/>
          </a:p>
        </p:txBody>
      </p:sp>
    </p:spTree>
    <p:extLst>
      <p:ext uri="{BB962C8B-B14F-4D97-AF65-F5344CB8AC3E}">
        <p14:creationId xmlns:p14="http://schemas.microsoft.com/office/powerpoint/2010/main" val="89455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cs typeface="Calibri"/>
              </a:rPr>
              <a:t>MyLegion.org is  a member’s web application for American Legion and Sons of the American Legion members.  This secure website provides membership information, member management and resources.</a:t>
            </a:r>
          </a:p>
          <a:p>
            <a:endParaRPr lang="en-US"/>
          </a:p>
        </p:txBody>
      </p:sp>
      <p:sp>
        <p:nvSpPr>
          <p:cNvPr id="4" name="Slide Number Placeholder 3"/>
          <p:cNvSpPr>
            <a:spLocks noGrp="1"/>
          </p:cNvSpPr>
          <p:nvPr>
            <p:ph type="sldNum" sz="quarter" idx="5"/>
          </p:nvPr>
        </p:nvSpPr>
        <p:spPr/>
        <p:txBody>
          <a:bodyPr/>
          <a:lstStyle/>
          <a:p>
            <a:fld id="{DED9A413-938C-544F-8A29-8074E2BC8166}" type="slidenum">
              <a:rPr lang="en-US" smtClean="0"/>
              <a:t>1</a:t>
            </a:fld>
            <a:endParaRPr lang="en-US"/>
          </a:p>
        </p:txBody>
      </p:sp>
    </p:spTree>
    <p:extLst>
      <p:ext uri="{BB962C8B-B14F-4D97-AF65-F5344CB8AC3E}">
        <p14:creationId xmlns:p14="http://schemas.microsoft.com/office/powerpoint/2010/main" val="410133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Members will receive a welcome window to complete the final step, create a password.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username defaults to the email address entered.  It is recommended to leave the email address as your username.  However, you can update the username in this window by updating it in the Username field.  When creating a username, try to use something unique.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Create the password by entering it 2 times.  Password requirements include &lt;1&gt; 1 Uppercase letter, 1 Lowercase letter, 1 number and 1 symbol with an 8-character minimum.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&lt;2&gt; Two-factor authentication is an extra layer of security to ensure that you're the only person who can access your account, even if someone knows your password. This extra security measure requires you to verify your identity using a randomized code we’ll email you each time you attempt to log in.  Applying this feature is available when you first create your account.  It can be added or removed later through your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“Next” to proceed to your account.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10</a:t>
            </a:fld>
            <a:endParaRPr lang="en-US" dirty="0"/>
          </a:p>
        </p:txBody>
      </p:sp>
    </p:spTree>
    <p:extLst>
      <p:ext uri="{BB962C8B-B14F-4D97-AF65-F5344CB8AC3E}">
        <p14:creationId xmlns:p14="http://schemas.microsoft.com/office/powerpoint/2010/main" val="3600465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Most browsers will ask if you want to save the password.  Only save if your device is secure.</a:t>
            </a:r>
          </a:p>
          <a:p>
            <a:endParaRPr lang="en-US" i="0" dirty="0"/>
          </a:p>
          <a:p>
            <a:r>
              <a:rPr lang="en-US" i="0" dirty="0"/>
              <a:t>MyLegion Home page identifies the member’s name located above the MY ACCOUNT button. </a:t>
            </a:r>
          </a:p>
          <a:p>
            <a:endParaRPr lang="en-US" i="0" dirty="0"/>
          </a:p>
          <a:p>
            <a:pPr marL="0" indent="0">
              <a:buNone/>
            </a:pPr>
            <a:r>
              <a:rPr lang="en-US" i="0" dirty="0"/>
              <a:t>&lt;1&gt; It provides links to Legion.org links.  Membership include:  Join, Renew and Paid Up for Life information.   along with Frequently asked questions about membership eligibility.  Subscriptions has online E-Newsletter options, Dispatch and Magazine subscription details.  The Give menu provides multiple giving opportunities.   Resources helps you find a post or service officer with User Help documentation.  Shop takes you to National Emblem Sales, and Contact  directs  you to your National HQ directory.</a:t>
            </a:r>
          </a:p>
          <a:p>
            <a:pPr marL="0" indent="0">
              <a:buNone/>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Click My Account to view and manage information on file for your membership record, at national headquarters.  </a:t>
            </a:r>
          </a:p>
          <a:p>
            <a:endParaRPr lang="en-US" i="0"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11</a:t>
            </a:fld>
            <a:endParaRPr lang="en-US" dirty="0"/>
          </a:p>
        </p:txBody>
      </p:sp>
    </p:spTree>
    <p:extLst>
      <p:ext uri="{BB962C8B-B14F-4D97-AF65-F5344CB8AC3E}">
        <p14:creationId xmlns:p14="http://schemas.microsoft.com/office/powerpoint/2010/main" val="47165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CAUTION!  Members of The American Legion and Sons of the American Legion should not proceed if this windows appear.  Continuing will not connect to your membership details.  The email address entered,  must match what is on file at national headquarters.   Members should &lt;1&gt; Double check how you entered your email address. Was it entered correctly.   If not, cancel and try again.    &lt;2&gt; If it is entered correctly, click Cancel and contact your local post adjutant, department headquarters or national customer service to update your primary email address.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Non-members can continue with registration.</a:t>
            </a:r>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12</a:t>
            </a:fld>
            <a:endParaRPr lang="en-US" dirty="0"/>
          </a:p>
        </p:txBody>
      </p:sp>
    </p:spTree>
    <p:extLst>
      <p:ext uri="{BB962C8B-B14F-4D97-AF65-F5344CB8AC3E}">
        <p14:creationId xmlns:p14="http://schemas.microsoft.com/office/powerpoint/2010/main" val="2406027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Account provide membership details and other online tools.  Learn more about managing your account using online help resources.  While logged into MyLegion, update account login credentials by going to Username/Password.  This link opens a self-service window that shows your current username and main email associated with your account.  </a:t>
            </a:r>
          </a:p>
          <a:p>
            <a:endParaRPr lang="en-US" i="1" dirty="0"/>
          </a:p>
          <a:p>
            <a:r>
              <a:rPr lang="en-US" i="0" dirty="0"/>
              <a:t>Adjutants and Commanders will have an additional My Groups menu.</a:t>
            </a:r>
          </a:p>
        </p:txBody>
      </p:sp>
      <p:sp>
        <p:nvSpPr>
          <p:cNvPr id="4" name="Slide Number Placeholder 3"/>
          <p:cNvSpPr>
            <a:spLocks noGrp="1"/>
          </p:cNvSpPr>
          <p:nvPr>
            <p:ph type="sldNum" sz="quarter" idx="5"/>
          </p:nvPr>
        </p:nvSpPr>
        <p:spPr/>
        <p:txBody>
          <a:bodyPr/>
          <a:lstStyle/>
          <a:p>
            <a:fld id="{A3928372-687C-2D47-B721-3F134B506727}" type="slidenum">
              <a:rPr lang="en-US" smtClean="0"/>
              <a:pPr/>
              <a:t>13</a:t>
            </a:fld>
            <a:endParaRPr lang="en-US" dirty="0"/>
          </a:p>
        </p:txBody>
      </p:sp>
    </p:spTree>
    <p:extLst>
      <p:ext uri="{BB962C8B-B14F-4D97-AF65-F5344CB8AC3E}">
        <p14:creationId xmlns:p14="http://schemas.microsoft.com/office/powerpoint/2010/main" val="212016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a:t>
            </a:r>
            <a:r>
              <a:rPr lang="en-US" dirty="0"/>
              <a:t>e email address listed in the self-service window is the main email on record and updates your primary contact information. Updating the email in Username/Password will direct all future forgot username and passwords to this email. </a:t>
            </a:r>
          </a:p>
          <a:p>
            <a:endParaRPr lang="en-US" dirty="0"/>
          </a:p>
          <a:p>
            <a:endParaRPr lang="en-US" dirty="0"/>
          </a:p>
          <a:p>
            <a:r>
              <a:rPr lang="en-US" sz="1800" b="0" i="0" u="none" strike="noStrike" dirty="0">
                <a:solidFill>
                  <a:srgbClr val="000000"/>
                </a:solidFill>
                <a:effectLst/>
                <a:latin typeface="Calibri" panose="020F0502020204030204" pitchFamily="34" charset="0"/>
              </a:rPr>
              <a:t>UserNames other than your email address should be unique, do not use common usernames.  After making the updates click “Save”</a:t>
            </a:r>
            <a:r>
              <a:rPr lang="en-US" sz="1800" b="0" i="0" dirty="0">
                <a:solidFill>
                  <a:srgbClr val="000000"/>
                </a:solidFill>
                <a:effectLst/>
                <a:latin typeface="Calibri" panose="020F0502020204030204" pitchFamily="34" charset="0"/>
              </a:rPr>
              <a:t>​. </a:t>
            </a:r>
            <a:r>
              <a:rPr lang="en-US" sz="1200" b="0" i="0" u="none" strike="noStrike" dirty="0">
                <a:solidFill>
                  <a:srgbClr val="000000"/>
                </a:solidFill>
                <a:effectLst/>
                <a:latin typeface="Calibri" panose="020F0502020204030204" pitchFamily="34" charset="0"/>
              </a:rPr>
              <a:t>&lt;1&gt; </a:t>
            </a:r>
            <a:endParaRPr lang="en-US" dirty="0"/>
          </a:p>
          <a:p>
            <a:endParaRPr lang="en-US" dirty="0"/>
          </a:p>
          <a:p>
            <a:endParaRPr lang="en-US"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14</a:t>
            </a:fld>
            <a:endParaRPr lang="en-US" dirty="0"/>
          </a:p>
        </p:txBody>
      </p:sp>
    </p:spTree>
    <p:extLst>
      <p:ext uri="{BB962C8B-B14F-4D97-AF65-F5344CB8AC3E}">
        <p14:creationId xmlns:p14="http://schemas.microsoft.com/office/powerpoint/2010/main" val="3453385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Updated passwords within your account require knowledge of the current password.  Enter current password, create new and click “Update Password”</a:t>
            </a:r>
          </a:p>
        </p:txBody>
      </p:sp>
      <p:sp>
        <p:nvSpPr>
          <p:cNvPr id="4" name="Slide Number Placeholder 3"/>
          <p:cNvSpPr>
            <a:spLocks noGrp="1"/>
          </p:cNvSpPr>
          <p:nvPr>
            <p:ph type="sldNum" sz="quarter" idx="5"/>
          </p:nvPr>
        </p:nvSpPr>
        <p:spPr/>
        <p:txBody>
          <a:bodyPr/>
          <a:lstStyle/>
          <a:p>
            <a:fld id="{A3928372-687C-2D47-B721-3F134B506727}" type="slidenum">
              <a:rPr lang="en-US" smtClean="0"/>
              <a:pPr/>
              <a:t>15</a:t>
            </a:fld>
            <a:endParaRPr lang="en-US" dirty="0"/>
          </a:p>
        </p:txBody>
      </p:sp>
    </p:spTree>
    <p:extLst>
      <p:ext uri="{BB962C8B-B14F-4D97-AF65-F5344CB8AC3E}">
        <p14:creationId xmlns:p14="http://schemas.microsoft.com/office/powerpoint/2010/main" val="912808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login page offers links for forgotten usernames or passwords.  Selecting either of the options will send a link to the registered email.</a:t>
            </a:r>
          </a:p>
          <a:p>
            <a:endParaRPr lang="en-US" dirty="0"/>
          </a:p>
          <a:p>
            <a:r>
              <a:rPr lang="en-US" dirty="0"/>
              <a:t>To update the password, the username is required.  If you have forgotten both, begin with forgot username.</a:t>
            </a:r>
          </a:p>
          <a:p>
            <a:endParaRPr lang="en-US" dirty="0"/>
          </a:p>
          <a:p>
            <a:r>
              <a:rPr lang="en-US" dirty="0"/>
              <a:t>Requesting a one-time password also sends an email with a onetime password to log into your account.  </a:t>
            </a:r>
          </a:p>
        </p:txBody>
      </p:sp>
      <p:sp>
        <p:nvSpPr>
          <p:cNvPr id="4" name="Slide Number Placeholder 3"/>
          <p:cNvSpPr>
            <a:spLocks noGrp="1"/>
          </p:cNvSpPr>
          <p:nvPr>
            <p:ph type="sldNum" sz="quarter" idx="5"/>
          </p:nvPr>
        </p:nvSpPr>
        <p:spPr/>
        <p:txBody>
          <a:bodyPr/>
          <a:lstStyle/>
          <a:p>
            <a:fld id="{DED9A413-938C-544F-8A29-8074E2BC8166}" type="slidenum">
              <a:rPr lang="en-US" smtClean="0"/>
              <a:t>16</a:t>
            </a:fld>
            <a:endParaRPr lang="en-US" dirty="0"/>
          </a:p>
        </p:txBody>
      </p:sp>
    </p:spTree>
    <p:extLst>
      <p:ext uri="{BB962C8B-B14F-4D97-AF65-F5344CB8AC3E}">
        <p14:creationId xmlns:p14="http://schemas.microsoft.com/office/powerpoint/2010/main" val="529854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Online help is available in MyLegion to assist with the registration process and other MyLegion topics.  Help links are available throughout the page.  You can also access help documentation through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17</a:t>
            </a:fld>
            <a:endParaRPr lang="en-US" dirty="0"/>
          </a:p>
        </p:txBody>
      </p:sp>
    </p:spTree>
    <p:extLst>
      <p:ext uri="{BB962C8B-B14F-4D97-AF65-F5344CB8AC3E}">
        <p14:creationId xmlns:p14="http://schemas.microsoft.com/office/powerpoint/2010/main" val="2958610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includes instructions to read prior to registering, pointing out the importance of registering with the email on your membership record.</a:t>
            </a:r>
          </a:p>
        </p:txBody>
      </p:sp>
      <p:sp>
        <p:nvSpPr>
          <p:cNvPr id="4" name="Slide Number Placeholder 3"/>
          <p:cNvSpPr>
            <a:spLocks noGrp="1"/>
          </p:cNvSpPr>
          <p:nvPr>
            <p:ph type="sldNum" sz="quarter" idx="5"/>
          </p:nvPr>
        </p:nvSpPr>
        <p:spPr/>
        <p:txBody>
          <a:bodyPr/>
          <a:lstStyle/>
          <a:p>
            <a:fld id="{DED9A413-938C-544F-8A29-8074E2BC8166}" type="slidenum">
              <a:rPr lang="en-US" smtClean="0"/>
              <a:t>18</a:t>
            </a:fld>
            <a:endParaRPr lang="en-US" dirty="0"/>
          </a:p>
        </p:txBody>
      </p:sp>
    </p:spTree>
    <p:extLst>
      <p:ext uri="{BB962C8B-B14F-4D97-AF65-F5344CB8AC3E}">
        <p14:creationId xmlns:p14="http://schemas.microsoft.com/office/powerpoint/2010/main" val="1809396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kern="1200" dirty="0">
                <a:solidFill>
                  <a:schemeClr val="tx1"/>
                </a:solidFill>
                <a:latin typeface="+mn-lt"/>
                <a:ea typeface="+mn-ea"/>
                <a:cs typeface="+mn-cs"/>
              </a:rPr>
              <a:t>Members with leadership roles will register with their individual email.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kern="1200" dirty="0">
                <a:solidFill>
                  <a:schemeClr val="tx1"/>
                </a:solidFill>
                <a:latin typeface="+mn-lt"/>
                <a:ea typeface="+mn-ea"/>
                <a:cs typeface="+mn-cs"/>
              </a:rPr>
              <a:t>Why do you have to register as an individual if all you are seeking are leadership tools such as online membership processing, access to rosters, reports, and membership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&lt;1&gt; </a:t>
            </a:r>
            <a:r>
              <a:rPr lang="en-US" altLang="en-US" sz="1200" kern="1200" dirty="0">
                <a:solidFill>
                  <a:schemeClr val="tx1"/>
                </a:solidFill>
                <a:latin typeface="+mn-lt"/>
                <a:ea typeface="+mn-ea"/>
                <a:cs typeface="+mn-cs"/>
              </a:rPr>
              <a:t>Registering individual accounts provides enhanced security.  The previous version of MyLegion only provided one account for administrative duties.  If others needed access, log in credentials were shared.   Now that access to leadership tools is through individual accounts, those needing access can be assigned by an administrative officer.</a:t>
            </a:r>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19</a:t>
            </a:fld>
            <a:endParaRPr lang="en-US" dirty="0"/>
          </a:p>
        </p:txBody>
      </p:sp>
    </p:spTree>
    <p:extLst>
      <p:ext uri="{BB962C8B-B14F-4D97-AF65-F5344CB8AC3E}">
        <p14:creationId xmlns:p14="http://schemas.microsoft.com/office/powerpoint/2010/main" val="3695296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cs typeface="Calibri"/>
              </a:rPr>
              <a:t>Through your MyLegion account members can:</a:t>
            </a:r>
          </a:p>
          <a:p>
            <a:pPr algn="l"/>
            <a:endParaRPr lang="en-US" dirty="0">
              <a:cs typeface="Calibri"/>
            </a:endParaRPr>
          </a:p>
          <a:p>
            <a:pPr algn="l"/>
            <a:r>
              <a:rPr lang="en-US" dirty="0">
                <a:cs typeface="Calibri"/>
              </a:rPr>
              <a:t>&lt;1&gt;  </a:t>
            </a:r>
            <a:r>
              <a:rPr lang="en-US" sz="1200" b="1" i="0" dirty="0">
                <a:solidFill>
                  <a:srgbClr val="FF0000"/>
                </a:solidFill>
                <a:effectLst/>
                <a:latin typeface="Arial" panose="020B0604020202020204" pitchFamily="34" charset="0"/>
              </a:rPr>
              <a:t>Manage profile information.</a:t>
            </a:r>
            <a:r>
              <a:rPr lang="en-US" sz="1200" b="0" i="0" dirty="0">
                <a:solidFill>
                  <a:srgbClr val="FF0000"/>
                </a:solidFill>
                <a:effectLst/>
                <a:latin typeface="Arial" panose="020B0604020202020204" pitchFamily="34" charset="0"/>
              </a:rPr>
              <a:t> </a:t>
            </a:r>
            <a:r>
              <a:rPr lang="en-US" sz="1200" b="0" i="0" dirty="0">
                <a:solidFill>
                  <a:srgbClr val="1D2228"/>
                </a:solidFill>
                <a:effectLst/>
                <a:latin typeface="Arial" panose="020B0604020202020204" pitchFamily="34" charset="0"/>
              </a:rPr>
              <a:t>American Legion and Sons of The American Legion members can view and edit contact and demographic information on file at National Headquarters.</a:t>
            </a:r>
            <a:endParaRPr lang="en-US" dirty="0"/>
          </a:p>
          <a:p>
            <a:pPr algn="l"/>
            <a:r>
              <a:rPr lang="en-US" dirty="0"/>
              <a:t>&lt;2&gt; </a:t>
            </a:r>
            <a:r>
              <a:rPr lang="en-US" sz="1200" b="1" i="0" dirty="0">
                <a:solidFill>
                  <a:srgbClr val="FF0000"/>
                </a:solidFill>
                <a:effectLst/>
                <a:latin typeface="Arial" panose="020B0604020202020204" pitchFamily="34" charset="0"/>
              </a:rPr>
              <a:t>Manage American Legion subscriptions</a:t>
            </a:r>
            <a:r>
              <a:rPr lang="en-US" sz="1200" b="0" i="0" dirty="0">
                <a:solidFill>
                  <a:srgbClr val="FF0000"/>
                </a:solidFill>
                <a:effectLst/>
                <a:latin typeface="Arial" panose="020B0604020202020204" pitchFamily="34" charset="0"/>
              </a:rPr>
              <a:t> </a:t>
            </a:r>
            <a:r>
              <a:rPr lang="en-US" sz="1200" b="0" i="0" dirty="0">
                <a:solidFill>
                  <a:srgbClr val="1D2228"/>
                </a:solidFill>
                <a:effectLst/>
                <a:latin typeface="Arial" panose="020B0604020202020204" pitchFamily="34" charset="0"/>
              </a:rPr>
              <a:t>to e-newsletters, Dispatch and The American Legion Magazine.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&lt;3&gt; Members can </a:t>
            </a:r>
            <a:r>
              <a:rPr lang="en-US" sz="1200" b="1" i="0" dirty="0">
                <a:solidFill>
                  <a:srgbClr val="FF0000"/>
                </a:solidFill>
                <a:effectLst/>
                <a:latin typeface="Arial" panose="020B0604020202020204" pitchFamily="34" charset="0"/>
              </a:rPr>
              <a:t>Print membership card</a:t>
            </a:r>
            <a:r>
              <a:rPr lang="en-US" sz="1200" b="1" i="0" dirty="0">
                <a:solidFill>
                  <a:srgbClr val="1D2228"/>
                </a:solidFill>
                <a:effectLst/>
                <a:latin typeface="Arial" panose="020B0604020202020204" pitchFamily="34" charset="0"/>
              </a:rPr>
              <a:t>.</a:t>
            </a:r>
            <a:r>
              <a:rPr lang="en-US" sz="1200" b="0" i="0" dirty="0">
                <a:solidFill>
                  <a:srgbClr val="1D2228"/>
                </a:solidFill>
                <a:effectLst/>
                <a:latin typeface="Arial" panose="020B0604020202020204" pitchFamily="34" charset="0"/>
              </a:rPr>
              <a:t> You don't have to wait for a new membership card to arrive in the mail. By having access to your membership record through MyLegion.org, you can easily print a current membership card.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&lt;4&gt; </a:t>
            </a:r>
            <a:r>
              <a:rPr lang="en-US" sz="1200" b="1" i="0" dirty="0">
                <a:solidFill>
                  <a:srgbClr val="FF0000"/>
                </a:solidFill>
                <a:effectLst/>
                <a:latin typeface="Arial" panose="020B0604020202020204" pitchFamily="34" charset="0"/>
              </a:rPr>
              <a:t>Renew membership</a:t>
            </a:r>
            <a:r>
              <a:rPr lang="en-US" sz="1200" b="1" i="0" dirty="0">
                <a:solidFill>
                  <a:srgbClr val="1D2228"/>
                </a:solidFill>
                <a:effectLst/>
                <a:latin typeface="Arial" panose="020B0604020202020204" pitchFamily="34" charset="0"/>
              </a:rPr>
              <a:t>.</a:t>
            </a:r>
            <a:r>
              <a:rPr lang="en-US" sz="1200" b="0" i="0" dirty="0">
                <a:solidFill>
                  <a:srgbClr val="1D2228"/>
                </a:solidFill>
                <a:effectLst/>
                <a:latin typeface="Arial" panose="020B0604020202020204" pitchFamily="34" charset="0"/>
              </a:rPr>
              <a:t> Legion members can renew membership online or set up automatic membership renewal.</a:t>
            </a:r>
          </a:p>
        </p:txBody>
      </p:sp>
      <p:sp>
        <p:nvSpPr>
          <p:cNvPr id="4" name="Slide Number Placeholder 3"/>
          <p:cNvSpPr>
            <a:spLocks noGrp="1"/>
          </p:cNvSpPr>
          <p:nvPr>
            <p:ph type="sldNum" sz="quarter" idx="5"/>
          </p:nvPr>
        </p:nvSpPr>
        <p:spPr/>
        <p:txBody>
          <a:bodyPr/>
          <a:lstStyle/>
          <a:p>
            <a:fld id="{DED9A413-938C-544F-8A29-8074E2BC8166}" type="slidenum">
              <a:rPr lang="en-US" smtClean="0"/>
              <a:t>2</a:t>
            </a:fld>
            <a:endParaRPr lang="en-US" dirty="0"/>
          </a:p>
        </p:txBody>
      </p:sp>
    </p:spTree>
    <p:extLst>
      <p:ext uri="{BB962C8B-B14F-4D97-AF65-F5344CB8AC3E}">
        <p14:creationId xmlns:p14="http://schemas.microsoft.com/office/powerpoint/2010/main" val="624676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cs typeface="Calibri"/>
              </a:rPr>
              <a:t>Let’s take a look at your MyLegion account and review contact information.</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20</a:t>
            </a:fld>
            <a:endParaRPr lang="en-US" dirty="0"/>
          </a:p>
        </p:txBody>
      </p:sp>
    </p:spTree>
    <p:extLst>
      <p:ext uri="{BB962C8B-B14F-4D97-AF65-F5344CB8AC3E}">
        <p14:creationId xmlns:p14="http://schemas.microsoft.com/office/powerpoint/2010/main" val="3797234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My Contact information displays the main address, phone and email on record and is used as the primary contact for membership subscriptions, renewal notices, and all correspondence.</a:t>
            </a:r>
          </a:p>
          <a:p>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A new feature allows an image upload that displays on your profile. The photo uploaded can be seen by leadership groups:  Post, Squadron, County, District, Department, Detachment and National staff.</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To add a photo to your account, c</a:t>
            </a:r>
            <a:r>
              <a:rPr lang="en-US" sz="1200" i="0" dirty="0">
                <a:effectLst/>
                <a:latin typeface="Calibri" panose="020F0502020204030204" pitchFamily="34" charset="0"/>
                <a:ea typeface="Calibri" panose="020F0502020204030204" pitchFamily="34" charset="0"/>
                <a:cs typeface="Times New Roman" panose="02020603050405020304" pitchFamily="18" charset="0"/>
              </a:rPr>
              <a:t>lick the “Add” link on the image box in MY CONTACT INFORMATION.</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21</a:t>
            </a:fld>
            <a:endParaRPr lang="en-US" dirty="0"/>
          </a:p>
        </p:txBody>
      </p:sp>
    </p:spTree>
    <p:extLst>
      <p:ext uri="{BB962C8B-B14F-4D97-AF65-F5344CB8AC3E}">
        <p14:creationId xmlns:p14="http://schemas.microsoft.com/office/powerpoint/2010/main" val="1613795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To update your main address, click Edit in MY CONTACT INFORMATION.  Enter new address and “Save”.</a:t>
            </a:r>
          </a:p>
        </p:txBody>
      </p:sp>
      <p:sp>
        <p:nvSpPr>
          <p:cNvPr id="4" name="Slide Number Placeholder 3"/>
          <p:cNvSpPr>
            <a:spLocks noGrp="1"/>
          </p:cNvSpPr>
          <p:nvPr>
            <p:ph type="sldNum" sz="quarter" idx="5"/>
          </p:nvPr>
        </p:nvSpPr>
        <p:spPr/>
        <p:txBody>
          <a:bodyPr/>
          <a:lstStyle/>
          <a:p>
            <a:fld id="{A3928372-687C-2D47-B721-3F134B506727}" type="slidenum">
              <a:rPr lang="en-US" smtClean="0"/>
              <a:pPr/>
              <a:t>22</a:t>
            </a:fld>
            <a:endParaRPr lang="en-US" dirty="0"/>
          </a:p>
        </p:txBody>
      </p:sp>
    </p:spTree>
    <p:extLst>
      <p:ext uri="{BB962C8B-B14F-4D97-AF65-F5344CB8AC3E}">
        <p14:creationId xmlns:p14="http://schemas.microsoft.com/office/powerpoint/2010/main" val="1304560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Phone number and Email can also be updated in MY CONTACT INFORMATION.  </a:t>
            </a:r>
          </a:p>
          <a:p>
            <a:endParaRPr lang="en-US" i="0" dirty="0"/>
          </a:p>
          <a:p>
            <a:r>
              <a:rPr lang="en-US" i="0" dirty="0"/>
              <a:t>Information in this area is listed on membership rosters, reports, and used for correspondence to you as a member.  Updating the main email address also updates you’re the email associated with your MyLegion account.</a:t>
            </a:r>
          </a:p>
        </p:txBody>
      </p:sp>
      <p:sp>
        <p:nvSpPr>
          <p:cNvPr id="4" name="Slide Number Placeholder 3"/>
          <p:cNvSpPr>
            <a:spLocks noGrp="1"/>
          </p:cNvSpPr>
          <p:nvPr>
            <p:ph type="sldNum" sz="quarter" idx="5"/>
          </p:nvPr>
        </p:nvSpPr>
        <p:spPr/>
        <p:txBody>
          <a:bodyPr/>
          <a:lstStyle/>
          <a:p>
            <a:fld id="{A3928372-687C-2D47-B721-3F134B506727}" type="slidenum">
              <a:rPr lang="en-US" smtClean="0"/>
              <a:pPr/>
              <a:t>23</a:t>
            </a:fld>
            <a:endParaRPr lang="en-US" dirty="0"/>
          </a:p>
        </p:txBody>
      </p:sp>
    </p:spTree>
    <p:extLst>
      <p:ext uri="{BB962C8B-B14F-4D97-AF65-F5344CB8AC3E}">
        <p14:creationId xmlns:p14="http://schemas.microsoft.com/office/powerpoint/2010/main" val="2204558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Contact information can also be updated using the left menu items in Addresses and Contact Information.  To learn more about your account, online help is located in Resources.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24</a:t>
            </a:fld>
            <a:endParaRPr lang="en-US" dirty="0"/>
          </a:p>
        </p:txBody>
      </p:sp>
    </p:spTree>
    <p:extLst>
      <p:ext uri="{BB962C8B-B14F-4D97-AF65-F5344CB8AC3E}">
        <p14:creationId xmlns:p14="http://schemas.microsoft.com/office/powerpoint/2010/main" val="1603042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&lt;1&gt; Step by step instructions for both member management and officer tools are located  in this area.  </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25</a:t>
            </a:fld>
            <a:endParaRPr lang="en-US" dirty="0"/>
          </a:p>
        </p:txBody>
      </p:sp>
    </p:spTree>
    <p:extLst>
      <p:ext uri="{BB962C8B-B14F-4D97-AF65-F5344CB8AC3E}">
        <p14:creationId xmlns:p14="http://schemas.microsoft.com/office/powerpoint/2010/main" val="2498517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a:bodyPr>
          <a:lstStyle/>
          <a:p>
            <a:r>
              <a:rPr lang="en-US" i="0" dirty="0"/>
              <a:t>Your National support staff is available Monday through Friday, 8-4:30pm Eastern. </a:t>
            </a:r>
          </a:p>
          <a:p>
            <a:endParaRPr lang="en-US" i="0" dirty="0"/>
          </a:p>
          <a:p>
            <a:r>
              <a:rPr lang="en-US" i="0" dirty="0"/>
              <a:t>November Updates:</a:t>
            </a:r>
          </a:p>
          <a:p>
            <a:r>
              <a:rPr lang="en-US" i="0" dirty="0"/>
              <a:t>Updated </a:t>
            </a:r>
            <a:r>
              <a:rPr lang="en-US" i="0"/>
              <a:t>screenshots reflecting last paid year 2023.</a:t>
            </a:r>
            <a:endParaRPr lang="en-US" i="0" dirty="0"/>
          </a:p>
        </p:txBody>
      </p:sp>
      <p:sp>
        <p:nvSpPr>
          <p:cNvPr id="4" name="Slide Number Placeholder 3"/>
          <p:cNvSpPr>
            <a:spLocks noGrp="1"/>
          </p:cNvSpPr>
          <p:nvPr>
            <p:ph type="sldNum" sz="quarter" idx="10"/>
          </p:nvPr>
        </p:nvSpPr>
        <p:spPr/>
        <p:txBody>
          <a:bodyPr/>
          <a:lstStyle/>
          <a:p>
            <a:fld id="{D036382D-CA15-4310-87D6-2FE45D726FE4}" type="slidenum">
              <a:rPr lang="en-US" smtClean="0"/>
              <a:pPr/>
              <a:t>26</a:t>
            </a:fld>
            <a:endParaRPr lang="en-US" dirty="0"/>
          </a:p>
        </p:txBody>
      </p:sp>
    </p:spTree>
    <p:extLst>
      <p:ext uri="{BB962C8B-B14F-4D97-AF65-F5344CB8AC3E}">
        <p14:creationId xmlns:p14="http://schemas.microsoft.com/office/powerpoint/2010/main" val="2512981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1D2228"/>
                </a:solidFill>
                <a:effectLst/>
                <a:latin typeface="Arial" panose="020B0604020202020204" pitchFamily="34" charset="0"/>
              </a:rPr>
              <a:t>American Legion and Sons of the American Legion members have access to veteran and military family discounts from retail to travel.</a:t>
            </a:r>
          </a:p>
          <a:p>
            <a:pPr algn="l"/>
            <a:endParaRPr lang="en-US" sz="1200" b="0" i="0" dirty="0">
              <a:solidFill>
                <a:srgbClr val="1D2228"/>
              </a:solidFill>
              <a:effectLst/>
              <a:latin typeface="Arial" panose="020B0604020202020204" pitchFamily="34" charset="0"/>
            </a:endParaRPr>
          </a:p>
          <a:p>
            <a:pPr algn="l"/>
            <a:r>
              <a:rPr lang="en-US" dirty="0">
                <a:cs typeface="Calibri"/>
              </a:rPr>
              <a:t>&lt;1&gt; </a:t>
            </a:r>
            <a:r>
              <a:rPr lang="en-US" sz="1200" b="0" i="0" dirty="0">
                <a:solidFill>
                  <a:srgbClr val="1D2228"/>
                </a:solidFill>
                <a:effectLst/>
                <a:latin typeface="Arial" panose="020B0604020202020204" pitchFamily="34" charset="0"/>
              </a:rPr>
              <a:t>The Service Officer Directory in MyLegion.org provides access to accredited American Legion service officers who provide expert assistance, free of charge, to veterans and their families.</a:t>
            </a:r>
          </a:p>
          <a:p>
            <a:endParaRPr lang="en-US" dirty="0">
              <a:cs typeface="Calibri"/>
            </a:endParaRPr>
          </a:p>
          <a:p>
            <a:r>
              <a:rPr lang="en-US" dirty="0"/>
              <a:t>&lt;2&gt; Adjutants and Commanders have access to post and squadron membership through their individual MyAccount log in.  Administrative tools include member management, online membership processing, reports and officer publications.  Create an individual member account and transition to the administrative side of MyLegion. </a:t>
            </a:r>
            <a:endParaRPr lang="en-US" dirty="0">
              <a:cs typeface="Calibri"/>
            </a:endParaRPr>
          </a:p>
        </p:txBody>
      </p:sp>
      <p:sp>
        <p:nvSpPr>
          <p:cNvPr id="4" name="Slide Number Placeholder 3"/>
          <p:cNvSpPr>
            <a:spLocks noGrp="1"/>
          </p:cNvSpPr>
          <p:nvPr>
            <p:ph type="sldNum" sz="quarter" idx="5"/>
          </p:nvPr>
        </p:nvSpPr>
        <p:spPr/>
        <p:txBody>
          <a:bodyPr/>
          <a:lstStyle/>
          <a:p>
            <a:fld id="{DED9A413-938C-544F-8A29-8074E2BC8166}" type="slidenum">
              <a:rPr lang="en-US" smtClean="0"/>
              <a:t>3</a:t>
            </a:fld>
            <a:endParaRPr lang="en-US" dirty="0"/>
          </a:p>
        </p:txBody>
      </p:sp>
    </p:spTree>
    <p:extLst>
      <p:ext uri="{BB962C8B-B14F-4D97-AF65-F5344CB8AC3E}">
        <p14:creationId xmlns:p14="http://schemas.microsoft.com/office/powerpoint/2010/main" val="2819919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MyLegion accounts are to be registered with the email address on your membership record.</a:t>
            </a:r>
          </a:p>
          <a:p>
            <a:endParaRPr lang="en-US" dirty="0"/>
          </a:p>
          <a:p>
            <a:r>
              <a:rPr lang="en-US" dirty="0"/>
              <a:t>&lt;1&gt; One MyLegion account provides access to all your membership.  MyLegion is registered with the primary email address on your member record.   Membership details for both The American Legion and Sons of the American Legion are included in one account, along with any administrative access provided to adjutants and commanders.  </a:t>
            </a:r>
          </a:p>
          <a:p>
            <a:endParaRPr lang="en-US" sz="1200" kern="1200" dirty="0">
              <a:solidFill>
                <a:schemeClr val="tx1"/>
              </a:solidFill>
              <a:latin typeface="+mn-lt"/>
              <a:ea typeface="+mn-ea"/>
              <a:cs typeface="+mn-cs"/>
            </a:endParaRPr>
          </a:p>
          <a:p>
            <a:pPr marR="0" fontAlgn="base">
              <a:spcBef>
                <a:spcPts val="0"/>
              </a:spcBef>
              <a:spcAft>
                <a:spcPts val="0"/>
              </a:spcAft>
            </a:pPr>
            <a:r>
              <a:rPr lang="en-US" altLang="en-US" sz="1200" kern="1200" dirty="0">
                <a:solidFill>
                  <a:schemeClr val="tx1"/>
                </a:solidFill>
                <a:latin typeface="+mn-lt"/>
                <a:ea typeface="+mn-ea"/>
                <a:cs typeface="+mn-cs"/>
              </a:rPr>
              <a:t>&lt;2&gt; Post and Squadron membership is accessed through your individual MyLegion account.  </a:t>
            </a:r>
          </a:p>
          <a:p>
            <a:pPr marR="0" fontAlgn="base">
              <a:spcBef>
                <a:spcPts val="0"/>
              </a:spcBef>
              <a:spcAft>
                <a:spcPts val="0"/>
              </a:spcAft>
            </a:pPr>
            <a:endParaRPr lang="en-US" altLang="en-US" sz="1200" kern="1200" dirty="0">
              <a:solidFill>
                <a:schemeClr val="tx1"/>
              </a:solidFill>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altLang="en-US" sz="1200" kern="1200" dirty="0">
                <a:solidFill>
                  <a:schemeClr val="tx1"/>
                </a:solidFill>
                <a:latin typeface="+mn-lt"/>
                <a:ea typeface="+mn-ea"/>
                <a:cs typeface="+mn-cs"/>
              </a:rPr>
              <a:t>&lt;3&gt; The Email used during registration must be on your membership record on file at National HQs.  Registering with an email not listed as your primary email will not provide access to membership details or leadership resources.</a:t>
            </a:r>
          </a:p>
          <a:p>
            <a:pPr marR="0" fontAlgn="base">
              <a:spcBef>
                <a:spcPts val="0"/>
              </a:spcBef>
              <a:spcAft>
                <a:spcPts val="0"/>
              </a:spcAft>
            </a:pPr>
            <a:endParaRPr lang="en-US" alt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4</a:t>
            </a:fld>
            <a:endParaRPr lang="en-US" dirty="0"/>
          </a:p>
        </p:txBody>
      </p:sp>
    </p:spTree>
    <p:extLst>
      <p:ext uri="{BB962C8B-B14F-4D97-AF65-F5344CB8AC3E}">
        <p14:creationId xmlns:p14="http://schemas.microsoft.com/office/powerpoint/2010/main" val="15578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registering an account, you may want to verify your email address is correct on your membership record with your post or department headquarters.  All MyLegion accounts are to be registered with the primary email address.  Registering without the email on your membership record will create an account with no member details.</a:t>
            </a:r>
          </a:p>
          <a:p>
            <a:endParaRPr lang="en-US" dirty="0"/>
          </a:p>
          <a:p>
            <a:r>
              <a:rPr lang="en-US" dirty="0"/>
              <a:t>&lt;1&gt; Prior to registering an account, have your email browser open and ready to receive an email.  During registration, a one-time password will be sent to complete the last step of registration with email verification.  </a:t>
            </a:r>
          </a:p>
          <a:p>
            <a:pPr marR="0" fontAlgn="base">
              <a:spcBef>
                <a:spcPts val="0"/>
              </a:spcBef>
              <a:spcAft>
                <a:spcPts val="0"/>
              </a:spcAft>
            </a:pPr>
            <a:endParaRPr lang="en-US" altLang="en-US" sz="1200" kern="1200" dirty="0">
              <a:solidFill>
                <a:schemeClr val="tx1"/>
              </a:solidFill>
              <a:latin typeface="+mn-lt"/>
              <a:ea typeface="+mn-ea"/>
              <a:cs typeface="+mn-cs"/>
            </a:endParaRPr>
          </a:p>
          <a:p>
            <a:pPr marR="0" fontAlgn="base">
              <a:spcBef>
                <a:spcPts val="0"/>
              </a:spcBef>
              <a:spcAft>
                <a:spcPts val="0"/>
              </a:spcAft>
            </a:pPr>
            <a:r>
              <a:rPr lang="en-US" altLang="en-US" sz="1200" kern="1200" dirty="0">
                <a:solidFill>
                  <a:schemeClr val="tx1"/>
                </a:solidFill>
                <a:latin typeface="+mn-lt"/>
                <a:ea typeface="+mn-ea"/>
                <a:cs typeface="+mn-cs"/>
              </a:rPr>
              <a:t>&lt;2&gt;Be prepared to create a password.  Password requirements include:  &lt;3&gt; 1 Uppercase letter, &lt;4&gt; 1 Lowercase letter, &lt;5&gt; 1 Number, &lt;6&gt;   1 symbol, and &lt;7&gt; have an eight (8) character minimum.</a:t>
            </a:r>
          </a:p>
          <a:p>
            <a:pPr marR="0" fontAlgn="base">
              <a:spcBef>
                <a:spcPts val="0"/>
              </a:spcBef>
              <a:spcAft>
                <a:spcPts val="0"/>
              </a:spcAft>
            </a:pPr>
            <a:endParaRPr lang="en-US" alt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5</a:t>
            </a:fld>
            <a:endParaRPr lang="en-US" dirty="0"/>
          </a:p>
        </p:txBody>
      </p:sp>
    </p:spTree>
    <p:extLst>
      <p:ext uri="{BB962C8B-B14F-4D97-AF65-F5344CB8AC3E}">
        <p14:creationId xmlns:p14="http://schemas.microsoft.com/office/powerpoint/2010/main" val="2938136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0" dirty="0">
                <a:cs typeface="Calibri"/>
              </a:rPr>
              <a:t>The American Legion National website is legion.org.  Located at the top of the page is a link for MyLegion.</a:t>
            </a:r>
          </a:p>
        </p:txBody>
      </p:sp>
      <p:sp>
        <p:nvSpPr>
          <p:cNvPr id="4" name="Slide Number Placeholder 3"/>
          <p:cNvSpPr>
            <a:spLocks noGrp="1"/>
          </p:cNvSpPr>
          <p:nvPr>
            <p:ph type="sldNum" sz="quarter" idx="5"/>
          </p:nvPr>
        </p:nvSpPr>
        <p:spPr/>
        <p:txBody>
          <a:bodyPr/>
          <a:lstStyle/>
          <a:p>
            <a:fld id="{DED9A413-938C-544F-8A29-8074E2BC8166}" type="slidenum">
              <a:rPr lang="en-US" smtClean="0"/>
              <a:t>6</a:t>
            </a:fld>
            <a:endParaRPr lang="en-US" dirty="0"/>
          </a:p>
        </p:txBody>
      </p:sp>
    </p:spTree>
    <p:extLst>
      <p:ext uri="{BB962C8B-B14F-4D97-AF65-F5344CB8AC3E}">
        <p14:creationId xmlns:p14="http://schemas.microsoft.com/office/powerpoint/2010/main" val="162342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0" dirty="0">
                <a:cs typeface="Calibri"/>
              </a:rPr>
              <a:t>In the upper right, click Register. </a:t>
            </a:r>
            <a:r>
              <a:rPr lang="en-US" sz="1000" dirty="0"/>
              <a:t>Notice, there may be additional places to access the same tool.  </a:t>
            </a:r>
          </a:p>
        </p:txBody>
      </p:sp>
      <p:sp>
        <p:nvSpPr>
          <p:cNvPr id="4" name="Slide Number Placeholder 3"/>
          <p:cNvSpPr>
            <a:spLocks noGrp="1"/>
          </p:cNvSpPr>
          <p:nvPr>
            <p:ph type="sldNum" sz="quarter" idx="5"/>
          </p:nvPr>
        </p:nvSpPr>
        <p:spPr/>
        <p:txBody>
          <a:bodyPr/>
          <a:lstStyle/>
          <a:p>
            <a:fld id="{DED9A413-938C-544F-8A29-8074E2BC8166}" type="slidenum">
              <a:rPr lang="en-US" smtClean="0"/>
              <a:t>7</a:t>
            </a:fld>
            <a:endParaRPr lang="en-US" dirty="0"/>
          </a:p>
        </p:txBody>
      </p:sp>
    </p:spTree>
    <p:extLst>
      <p:ext uri="{BB962C8B-B14F-4D97-AF65-F5344CB8AC3E}">
        <p14:creationId xmlns:p14="http://schemas.microsoft.com/office/powerpoint/2010/main" val="1671540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first step is to enter an email address.   An email is required.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&lt;1&gt; If  you do not have an email address do not proceed.  Click cancel.  Create an email and contact your post adjutant, department headquarters or national customer service prior to registering an account.  Registering an account with an email not set as primary on your membership record, will not provide membership details.</a:t>
            </a:r>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8</a:t>
            </a:fld>
            <a:endParaRPr lang="en-US" dirty="0"/>
          </a:p>
        </p:txBody>
      </p:sp>
    </p:spTree>
    <p:extLst>
      <p:ext uri="{BB962C8B-B14F-4D97-AF65-F5344CB8AC3E}">
        <p14:creationId xmlns:p14="http://schemas.microsoft.com/office/powerpoint/2010/main" val="3686200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to verify you have access to the email address.  </a:t>
            </a:r>
          </a:p>
          <a:p>
            <a:endParaRPr lang="en-US" dirty="0"/>
          </a:p>
          <a:p>
            <a:r>
              <a:rPr lang="en-US" dirty="0"/>
              <a:t>&lt;1&gt; Do not close this window.  Return to your email to retrieve a one time password.  This message comes from The American Legion Identify Provider.  Check your Spam or Junk folders if you do not see the message within 10-15 seconds.  The email will be sent  immediately.  &lt;2&gt;  There is a 2-minute time period to enter the one-time password and verify.  This step ensures that  you have access to the email address associated with this account.</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9</a:t>
            </a:fld>
            <a:endParaRPr lang="en-US" dirty="0"/>
          </a:p>
        </p:txBody>
      </p:sp>
    </p:spTree>
    <p:extLst>
      <p:ext uri="{BB962C8B-B14F-4D97-AF65-F5344CB8AC3E}">
        <p14:creationId xmlns:p14="http://schemas.microsoft.com/office/powerpoint/2010/main" val="30556534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Autofit/>
          </a:bodyPr>
          <a:lstStyle>
            <a:lvl1pPr marL="0" indent="0" algn="ctr">
              <a:buNone/>
              <a:defRPr sz="3600" i="1">
                <a:solidFill>
                  <a:srgbClr val="F9C51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D9735A1A-DD54-D645-889B-B50D22480D53}"/>
              </a:ext>
            </a:extLst>
          </p:cNvPr>
          <p:cNvPicPr>
            <a:picLocks noChangeAspect="1"/>
          </p:cNvPicPr>
          <p:nvPr userDrawn="1"/>
        </p:nvPicPr>
        <p:blipFill>
          <a:blip r:embed="rId3"/>
          <a:stretch>
            <a:fillRect/>
          </a:stretch>
        </p:blipFill>
        <p:spPr>
          <a:xfrm>
            <a:off x="4175573" y="335308"/>
            <a:ext cx="792853" cy="8255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lvl1pPr marL="342900" marR="0" indent="-342900" algn="l" defTabSz="457200" rtl="0" eaLnBrk="1" fontAlgn="auto" latinLnBrk="0" hangingPunct="1">
              <a:lnSpc>
                <a:spcPct val="100000"/>
              </a:lnSpc>
              <a:spcBef>
                <a:spcPct val="20000"/>
              </a:spcBef>
              <a:spcAft>
                <a:spcPts val="0"/>
              </a:spcAft>
              <a:buClr>
                <a:srgbClr val="002C54"/>
              </a:buClr>
              <a:buSzTx/>
              <a:buFont typeface="Wingdings" pitchFamily="2" charset="2"/>
              <a:buChar char="§"/>
              <a:tabLst/>
              <a:defRPr sz="2400"/>
            </a:lvl1pPr>
            <a:lvl2pPr marL="742950" marR="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2000"/>
            </a:lvl2pPr>
            <a:lvl3pPr marL="1257300" marR="0" indent="-342900" algn="l" defTabSz="457200" rtl="0" eaLnBrk="1" fontAlgn="auto" latinLnBrk="0" hangingPunct="1">
              <a:lnSpc>
                <a:spcPct val="100000"/>
              </a:lnSpc>
              <a:spcBef>
                <a:spcPct val="20000"/>
              </a:spcBef>
              <a:spcAft>
                <a:spcPts val="0"/>
              </a:spcAft>
              <a:buClr>
                <a:srgbClr val="F9C51A"/>
              </a:buClr>
              <a:buSzTx/>
              <a:buFont typeface="Apple Symbols" panose="02000000000000000000" pitchFamily="2" charset="-79"/>
              <a:buChar char="≫"/>
              <a:tabLst/>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E257-1C38-3A4A-8615-CC132D91E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F06DE1-01D6-0F4F-8CF7-CB76205481F5}"/>
              </a:ext>
            </a:extLst>
          </p:cNvPr>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4" name="Footer Placeholder 3">
            <a:extLst>
              <a:ext uri="{FF2B5EF4-FFF2-40B4-BE49-F238E27FC236}">
                <a16:creationId xmlns:a16="http://schemas.microsoft.com/office/drawing/2014/main" id="{262768E4-723E-5649-A732-043FAC17C1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1779B48-1949-804C-A4B7-1EA8AC506BA9}"/>
              </a:ext>
            </a:extLst>
          </p:cNvPr>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3554656460"/>
      </p:ext>
    </p:extLst>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04553"/>
            <a:ext cx="4041775"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1162050"/>
          </a:xfrm>
        </p:spPr>
        <p:txBody>
          <a:bodyPr anchor="t"/>
          <a:lstStyle>
            <a:lvl1pPr algn="l">
              <a:defRPr sz="2400" b="1"/>
            </a:lvl1pPr>
          </a:lstStyle>
          <a:p>
            <a:r>
              <a:rPr lang="en-US" dirty="0"/>
              <a:t>Click to edit Master title style</a:t>
            </a:r>
          </a:p>
        </p:txBody>
      </p:sp>
      <p:sp>
        <p:nvSpPr>
          <p:cNvPr id="3" name="Content Placeholder 2"/>
          <p:cNvSpPr>
            <a:spLocks noGrp="1"/>
          </p:cNvSpPr>
          <p:nvPr>
            <p:ph idx="1"/>
          </p:nvPr>
        </p:nvSpPr>
        <p:spPr>
          <a:xfrm>
            <a:off x="3575050" y="1435100"/>
            <a:ext cx="5111750" cy="469106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57200" y="2694802"/>
            <a:ext cx="3008313" cy="343136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1914"/>
            <a:ext cx="8229600" cy="74530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2196790"/>
            <a:ext cx="8229600" cy="392937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59634-5AA4-F94E-A8DB-69439DC0F0BA}" type="datetimeFigureOut">
              <a:rPr lang="en-US" smtClean="0"/>
              <a:t>11/29/2022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9611-7A6F-B745-89CC-4FBE270A9568}"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3E8A552C-A0CD-CC43-AFA1-342DFB04773C}"/>
              </a:ext>
            </a:extLst>
          </p:cNvPr>
          <p:cNvPicPr>
            <a:picLocks noChangeAspect="1"/>
          </p:cNvPicPr>
          <p:nvPr userDrawn="1"/>
        </p:nvPicPr>
        <p:blipFill>
          <a:blip r:embed="rId15"/>
          <a:stretch>
            <a:fillRect/>
          </a:stretch>
        </p:blipFill>
        <p:spPr>
          <a:xfrm>
            <a:off x="217358" y="196486"/>
            <a:ext cx="715756" cy="7453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med" p14:dur="700" advTm="57190">
        <p:fade/>
      </p:transition>
    </mc:Choice>
    <mc:Fallback xmlns="">
      <p:transition spd="med" advTm="57190">
        <p:fade/>
      </p:transition>
    </mc:Fallback>
  </mc:AlternateContent>
  <p:txStyles>
    <p:title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p:titleStyle>
    <p:bodyStyle>
      <a:lvl1pPr marL="342900" indent="-342900" algn="l" defTabSz="457200" rtl="0" eaLnBrk="1" latinLnBrk="0" hangingPunct="1">
        <a:spcBef>
          <a:spcPct val="20000"/>
        </a:spcBef>
        <a:buClr>
          <a:schemeClr val="tx2"/>
        </a:buClr>
        <a:buFont typeface="Wingdings" pitchFamily="2" charset="2"/>
        <a:buChar char="§"/>
        <a:defRPr sz="24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Helvetica" pitchFamily="2" charset="0"/>
          <a:ea typeface="+mn-ea"/>
          <a:cs typeface="+mn-cs"/>
        </a:defRPr>
      </a:lvl2pPr>
      <a:lvl3pPr marL="1257300" indent="-342900" algn="l" defTabSz="457200" rtl="0" eaLnBrk="1" latinLnBrk="0" hangingPunct="1">
        <a:spcBef>
          <a:spcPct val="20000"/>
        </a:spcBef>
        <a:buClr>
          <a:schemeClr val="accent6"/>
        </a:buClr>
        <a:buFont typeface="Apple Symbols" panose="02000000000000000000" pitchFamily="2" charset="-79"/>
        <a:buChar char="≫"/>
        <a:defRPr sz="18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2.m4a"/><Relationship Id="rId7" Type="http://schemas.openxmlformats.org/officeDocument/2006/relationships/image" Target="../media/image12.pn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12.xml"/><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21.jp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slideLayout" Target="../slideLayouts/slideLayout3.xml"/><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4.png"/><Relationship Id="rId4" Type="http://schemas.openxmlformats.org/officeDocument/2006/relationships/notesSlide" Target="../notesSlides/notesSlide21.xml"/><Relationship Id="rId9" Type="http://schemas.openxmlformats.org/officeDocument/2006/relationships/image" Target="../media/image26.png"/><Relationship Id="rId1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25.m4a"/><Relationship Id="rId7" Type="http://schemas.openxmlformats.org/officeDocument/2006/relationships/image" Target="../media/image34.png"/><Relationship Id="rId2" Type="http://schemas.microsoft.com/office/2007/relationships/media" Target="../media/media25.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3.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hyperlink" Target="mailto:mylegion@legion.org"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MyLegion.org</a:t>
            </a:r>
          </a:p>
        </p:txBody>
      </p:sp>
      <p:sp>
        <p:nvSpPr>
          <p:cNvPr id="3" name="Subtitle 2"/>
          <p:cNvSpPr>
            <a:spLocks noGrp="1"/>
          </p:cNvSpPr>
          <p:nvPr>
            <p:ph type="subTitle" idx="1"/>
          </p:nvPr>
        </p:nvSpPr>
        <p:spPr>
          <a:xfrm>
            <a:off x="685800" y="3886200"/>
            <a:ext cx="7772400" cy="1752600"/>
          </a:xfrm>
        </p:spPr>
        <p:txBody>
          <a:bodyPr vert="horz" lIns="91440" tIns="45720" rIns="91440" bIns="45720" rtlCol="0" anchor="t">
            <a:noAutofit/>
          </a:bodyPr>
          <a:lstStyle/>
          <a:p>
            <a:r>
              <a:rPr lang="en-US">
                <a:latin typeface="Helvetica"/>
                <a:cs typeface="Helvetica"/>
              </a:rPr>
              <a:t>Get Started – Register an Account</a:t>
            </a:r>
            <a:endParaRPr lang="en-US"/>
          </a:p>
        </p:txBody>
      </p:sp>
      <p:sp>
        <p:nvSpPr>
          <p:cNvPr id="4" name="TextBox 3">
            <a:extLst>
              <a:ext uri="{FF2B5EF4-FFF2-40B4-BE49-F238E27FC236}">
                <a16:creationId xmlns:a16="http://schemas.microsoft.com/office/drawing/2014/main" id="{93A60ED5-76BE-4718-BA79-FDBC21B522B7}"/>
              </a:ext>
            </a:extLst>
          </p:cNvPr>
          <p:cNvSpPr txBox="1"/>
          <p:nvPr/>
        </p:nvSpPr>
        <p:spPr>
          <a:xfrm>
            <a:off x="140111" y="6314905"/>
            <a:ext cx="2468618" cy="369332"/>
          </a:xfrm>
          <a:prstGeom prst="rect">
            <a:avLst/>
          </a:prstGeom>
          <a:noFill/>
        </p:spPr>
        <p:txBody>
          <a:bodyPr wrap="square" rtlCol="0">
            <a:spAutoFit/>
          </a:bodyPr>
          <a:lstStyle/>
          <a:p>
            <a:r>
              <a:rPr lang="en-US" dirty="0"/>
              <a:t>November 2022</a:t>
            </a:r>
          </a:p>
        </p:txBody>
      </p:sp>
      <p:pic>
        <p:nvPicPr>
          <p:cNvPr id="6" name="Audio 5">
            <a:hlinkClick r:id="" action="ppaction://media"/>
            <a:extLst>
              <a:ext uri="{FF2B5EF4-FFF2-40B4-BE49-F238E27FC236}">
                <a16:creationId xmlns:a16="http://schemas.microsoft.com/office/drawing/2014/main" id="{392423E5-8F9E-49D6-9576-CE5C648F7A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9155" y="6312701"/>
            <a:ext cx="487362" cy="487362"/>
          </a:xfrm>
          <a:prstGeom prst="rect">
            <a:avLst/>
          </a:prstGeom>
        </p:spPr>
      </p:pic>
    </p:spTree>
    <p:extLst>
      <p:ext uri="{BB962C8B-B14F-4D97-AF65-F5344CB8AC3E}">
        <p14:creationId xmlns:p14="http://schemas.microsoft.com/office/powerpoint/2010/main" val="1575596370"/>
      </p:ext>
    </p:extLst>
  </p:cSld>
  <p:clrMapOvr>
    <a:masterClrMapping/>
  </p:clrMapOvr>
  <mc:AlternateContent xmlns:mc="http://schemas.openxmlformats.org/markup-compatibility/2006" xmlns:p14="http://schemas.microsoft.com/office/powerpoint/2010/main">
    <mc:Choice Requires="p14">
      <p:transition spd="med" p14:dur="700" advTm="15650">
        <p:fade/>
      </p:transition>
    </mc:Choice>
    <mc:Fallback xmlns="">
      <p:transition spd="med" advTm="15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EC5AF-46B6-4BF5-9C02-5683A0BB9385}"/>
              </a:ext>
            </a:extLst>
          </p:cNvPr>
          <p:cNvSpPr/>
          <p:nvPr/>
        </p:nvSpPr>
        <p:spPr>
          <a:xfrm>
            <a:off x="0" y="-14022"/>
            <a:ext cx="9144000" cy="6872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7BF7A3E-AD90-438A-85C2-F01E0B62319B}"/>
              </a:ext>
            </a:extLst>
          </p:cNvPr>
          <p:cNvPicPr>
            <a:picLocks noChangeAspect="1"/>
          </p:cNvPicPr>
          <p:nvPr/>
        </p:nvPicPr>
        <p:blipFill>
          <a:blip r:embed="rId6"/>
          <a:stretch>
            <a:fillRect/>
          </a:stretch>
        </p:blipFill>
        <p:spPr>
          <a:xfrm>
            <a:off x="416238" y="1427925"/>
            <a:ext cx="3957642" cy="4256064"/>
          </a:xfrm>
          <a:prstGeom prst="rect">
            <a:avLst/>
          </a:prstGeom>
          <a:ln w="12700">
            <a:solidFill>
              <a:srgbClr val="FF0000"/>
            </a:solidFill>
          </a:ln>
        </p:spPr>
      </p:pic>
      <p:sp>
        <p:nvSpPr>
          <p:cNvPr id="9" name="TextBox 8">
            <a:extLst>
              <a:ext uri="{FF2B5EF4-FFF2-40B4-BE49-F238E27FC236}">
                <a16:creationId xmlns:a16="http://schemas.microsoft.com/office/drawing/2014/main" id="{0393FE21-2AA1-41BB-87D1-9A6D9999A5CD}"/>
              </a:ext>
            </a:extLst>
          </p:cNvPr>
          <p:cNvSpPr txBox="1"/>
          <p:nvPr/>
        </p:nvSpPr>
        <p:spPr>
          <a:xfrm>
            <a:off x="4816016" y="1426250"/>
            <a:ext cx="3772383" cy="1754326"/>
          </a:xfrm>
          <a:prstGeom prst="rect">
            <a:avLst/>
          </a:prstGeom>
          <a:solidFill>
            <a:schemeClr val="tx2">
              <a:lumMod val="50000"/>
              <a:lumOff val="50000"/>
            </a:schemeClr>
          </a:solidFill>
        </p:spPr>
        <p:txBody>
          <a:bodyPr wrap="square" rtlCol="0">
            <a:spAutoFit/>
          </a:bodyPr>
          <a:lstStyle/>
          <a:p>
            <a:pPr algn="l" fontAlgn="base"/>
            <a:r>
              <a:rPr lang="en-US" b="0" i="1" dirty="0">
                <a:solidFill>
                  <a:schemeClr val="bg1"/>
                </a:solidFill>
                <a:effectLst/>
                <a:latin typeface="inherit"/>
              </a:rPr>
              <a:t>Password Requirements:</a:t>
            </a:r>
            <a:endParaRPr lang="en-US" i="1" dirty="0">
              <a:solidFill>
                <a:schemeClr val="bg1"/>
              </a:solidFill>
              <a:latin typeface="inherit"/>
            </a:endParaRPr>
          </a:p>
          <a:p>
            <a:pPr marL="342900" indent="-342900" algn="l" fontAlgn="base">
              <a:buAutoNum type="arabicPeriod"/>
            </a:pPr>
            <a:r>
              <a:rPr lang="en-US" b="0" i="1" dirty="0">
                <a:solidFill>
                  <a:schemeClr val="bg1"/>
                </a:solidFill>
                <a:effectLst/>
                <a:latin typeface="inherit"/>
              </a:rPr>
              <a:t>Uppercase Letter</a:t>
            </a:r>
          </a:p>
          <a:p>
            <a:pPr marL="342900" indent="-342900" algn="l" fontAlgn="base">
              <a:buAutoNum type="arabicPeriod"/>
            </a:pPr>
            <a:r>
              <a:rPr lang="en-US" i="1" dirty="0">
                <a:solidFill>
                  <a:schemeClr val="bg1"/>
                </a:solidFill>
                <a:latin typeface="inherit"/>
              </a:rPr>
              <a:t>Lo</a:t>
            </a:r>
            <a:r>
              <a:rPr lang="en-US" b="0" i="1" dirty="0">
                <a:solidFill>
                  <a:schemeClr val="bg1"/>
                </a:solidFill>
                <a:effectLst/>
                <a:latin typeface="inherit"/>
              </a:rPr>
              <a:t>wercase Letter</a:t>
            </a:r>
          </a:p>
          <a:p>
            <a:pPr algn="l" fontAlgn="base">
              <a:buFont typeface="+mj-lt"/>
              <a:buAutoNum type="arabicPeriod"/>
            </a:pPr>
            <a:r>
              <a:rPr lang="en-US" b="0" i="1" dirty="0">
                <a:solidFill>
                  <a:schemeClr val="bg1"/>
                </a:solidFill>
                <a:effectLst/>
                <a:latin typeface="inherit"/>
              </a:rPr>
              <a:t>    Number</a:t>
            </a:r>
          </a:p>
          <a:p>
            <a:pPr algn="l" fontAlgn="base">
              <a:buFont typeface="+mj-lt"/>
              <a:buAutoNum type="arabicPeriod"/>
            </a:pPr>
            <a:r>
              <a:rPr lang="en-US" b="0" i="1" dirty="0">
                <a:solidFill>
                  <a:schemeClr val="bg1"/>
                </a:solidFill>
                <a:effectLst/>
                <a:latin typeface="inherit"/>
              </a:rPr>
              <a:t>    Symbol (!@#$%^&amp;*)</a:t>
            </a:r>
          </a:p>
          <a:p>
            <a:pPr algn="l" fontAlgn="base">
              <a:buFont typeface="+mj-lt"/>
              <a:buAutoNum type="arabicPeriod"/>
            </a:pPr>
            <a:r>
              <a:rPr lang="en-US" i="1" dirty="0">
                <a:solidFill>
                  <a:schemeClr val="bg1"/>
                </a:solidFill>
                <a:latin typeface="inherit"/>
              </a:rPr>
              <a:t>    8-character Minimum</a:t>
            </a:r>
            <a:endParaRPr lang="en-US" b="0" i="1" dirty="0">
              <a:solidFill>
                <a:schemeClr val="bg1"/>
              </a:solidFill>
              <a:effectLst/>
              <a:latin typeface="inherit"/>
            </a:endParaRPr>
          </a:p>
        </p:txBody>
      </p:sp>
      <p:sp>
        <p:nvSpPr>
          <p:cNvPr id="6" name="TextBox 5">
            <a:extLst>
              <a:ext uri="{FF2B5EF4-FFF2-40B4-BE49-F238E27FC236}">
                <a16:creationId xmlns:a16="http://schemas.microsoft.com/office/drawing/2014/main" id="{E56C65E4-C1C1-472D-B21B-036470733D00}"/>
              </a:ext>
            </a:extLst>
          </p:cNvPr>
          <p:cNvSpPr txBox="1"/>
          <p:nvPr/>
        </p:nvSpPr>
        <p:spPr>
          <a:xfrm>
            <a:off x="304000" y="590339"/>
            <a:ext cx="3277400" cy="369332"/>
          </a:xfrm>
          <a:prstGeom prst="rect">
            <a:avLst/>
          </a:prstGeom>
          <a:noFill/>
        </p:spPr>
        <p:txBody>
          <a:bodyPr wrap="square" rtlCol="0">
            <a:spAutoFit/>
          </a:bodyPr>
          <a:lstStyle/>
          <a:p>
            <a:r>
              <a:rPr lang="en-US" b="1" dirty="0">
                <a:solidFill>
                  <a:srgbClr val="FF0000"/>
                </a:solidFill>
              </a:rPr>
              <a:t>STEP 3: CREATE PASSWORD</a:t>
            </a:r>
          </a:p>
        </p:txBody>
      </p:sp>
      <p:sp>
        <p:nvSpPr>
          <p:cNvPr id="7" name="Rectangle: Rounded Corners 6">
            <a:extLst>
              <a:ext uri="{FF2B5EF4-FFF2-40B4-BE49-F238E27FC236}">
                <a16:creationId xmlns:a16="http://schemas.microsoft.com/office/drawing/2014/main" id="{B66558D3-6424-4BC6-A6D0-B979CEEA68A0}"/>
              </a:ext>
            </a:extLst>
          </p:cNvPr>
          <p:cNvSpPr/>
          <p:nvPr/>
        </p:nvSpPr>
        <p:spPr>
          <a:xfrm>
            <a:off x="491041" y="4302747"/>
            <a:ext cx="1858298" cy="459306"/>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8" name="TextBox 7">
            <a:extLst>
              <a:ext uri="{FF2B5EF4-FFF2-40B4-BE49-F238E27FC236}">
                <a16:creationId xmlns:a16="http://schemas.microsoft.com/office/drawing/2014/main" id="{9C7DC063-83AC-4FB7-84C4-2DF992AA5749}"/>
              </a:ext>
            </a:extLst>
          </p:cNvPr>
          <p:cNvSpPr txBox="1"/>
          <p:nvPr/>
        </p:nvSpPr>
        <p:spPr>
          <a:xfrm>
            <a:off x="4816016" y="3499077"/>
            <a:ext cx="3658919" cy="1200329"/>
          </a:xfrm>
          <a:prstGeom prst="rect">
            <a:avLst/>
          </a:prstGeom>
          <a:noFill/>
        </p:spPr>
        <p:txBody>
          <a:bodyPr wrap="square">
            <a:spAutoFit/>
          </a:bodyPr>
          <a:lstStyle/>
          <a:p>
            <a:pPr algn="ctr" rtl="0" fontAlgn="base"/>
            <a:r>
              <a:rPr lang="en-US" b="1" i="0" u="sng" dirty="0">
                <a:solidFill>
                  <a:srgbClr val="002C54"/>
                </a:solidFill>
                <a:effectLst/>
                <a:latin typeface="Calibri" panose="020F0502020204030204" pitchFamily="34" charset="0"/>
              </a:rPr>
              <a:t>Two Factor Authentication</a:t>
            </a:r>
          </a:p>
          <a:p>
            <a:pPr algn="ctr"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ctr" rtl="0" fontAlgn="base"/>
            <a:r>
              <a:rPr lang="en-US" b="1" i="0" u="none" strike="noStrike" dirty="0">
                <a:solidFill>
                  <a:srgbClr val="002C54"/>
                </a:solidFill>
                <a:effectLst/>
                <a:latin typeface="Calibri" panose="020F0502020204030204" pitchFamily="34" charset="0"/>
              </a:rPr>
              <a:t>Requires </a:t>
            </a:r>
            <a:r>
              <a:rPr lang="en-US" b="1" dirty="0">
                <a:solidFill>
                  <a:srgbClr val="002C54"/>
                </a:solidFill>
                <a:latin typeface="Calibri" panose="020F0502020204030204" pitchFamily="34" charset="0"/>
              </a:rPr>
              <a:t>identity </a:t>
            </a:r>
            <a:r>
              <a:rPr lang="en-US" b="1" i="0" u="none" strike="noStrike" dirty="0">
                <a:solidFill>
                  <a:srgbClr val="002C54"/>
                </a:solidFill>
                <a:effectLst/>
                <a:latin typeface="Calibri" panose="020F0502020204030204" pitchFamily="34" charset="0"/>
              </a:rPr>
              <a:t>verification code sent via Email</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p:txBody>
      </p:sp>
      <p:pic>
        <p:nvPicPr>
          <p:cNvPr id="10" name="Audio 9">
            <a:hlinkClick r:id="" action="ppaction://media"/>
            <a:extLst>
              <a:ext uri="{FF2B5EF4-FFF2-40B4-BE49-F238E27FC236}">
                <a16:creationId xmlns:a16="http://schemas.microsoft.com/office/drawing/2014/main" id="{10EF2B26-9B03-4248-A429-3EFD84234C2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811934007"/>
      </p:ext>
    </p:extLst>
  </p:cSld>
  <p:clrMapOvr>
    <a:masterClrMapping/>
  </p:clrMapOvr>
  <mc:AlternateContent xmlns:mc="http://schemas.openxmlformats.org/markup-compatibility/2006" xmlns:p14="http://schemas.microsoft.com/office/powerpoint/2010/main">
    <mc:Choice Requires="p14">
      <p:transition spd="med" p14:dur="700" advTm="91137">
        <p:fade/>
      </p:transition>
    </mc:Choice>
    <mc:Fallback xmlns="">
      <p:transition spd="med" advTm="91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10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0"/>
                </p:tgtEl>
              </p:cMediaNode>
            </p:audio>
          </p:childTnLst>
        </p:cTn>
      </p:par>
    </p:tnLst>
    <p:bldLst>
      <p:bldP spid="9" grpId="0" animBg="1"/>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40700A-5778-4E21-9A60-DD5905B802C9}"/>
              </a:ext>
            </a:extLst>
          </p:cNvPr>
          <p:cNvSpPr>
            <a:spLocks noGrp="1"/>
          </p:cNvSpPr>
          <p:nvPr>
            <p:ph idx="1"/>
          </p:nvPr>
        </p:nvSpPr>
        <p:spPr>
          <a:xfrm>
            <a:off x="0" y="153805"/>
            <a:ext cx="9144000" cy="3929373"/>
          </a:xfrm>
        </p:spPr>
        <p:txBody>
          <a:bodyPr/>
          <a:lstStyle/>
          <a:p>
            <a:pPr marL="0" indent="0" algn="ctr">
              <a:buNone/>
            </a:pPr>
            <a:r>
              <a:rPr lang="en-US" dirty="0"/>
              <a:t>MYLEGION HOME</a:t>
            </a:r>
          </a:p>
          <a:p>
            <a:pPr marL="0" indent="0">
              <a:buNone/>
            </a:pPr>
            <a:endParaRPr lang="en-US" dirty="0"/>
          </a:p>
        </p:txBody>
      </p:sp>
      <p:pic>
        <p:nvPicPr>
          <p:cNvPr id="7" name="Picture 6">
            <a:extLst>
              <a:ext uri="{FF2B5EF4-FFF2-40B4-BE49-F238E27FC236}">
                <a16:creationId xmlns:a16="http://schemas.microsoft.com/office/drawing/2014/main" id="{8F338A9B-4B71-DFD1-EFEA-0572A694536A}"/>
              </a:ext>
            </a:extLst>
          </p:cNvPr>
          <p:cNvPicPr>
            <a:picLocks noChangeAspect="1"/>
          </p:cNvPicPr>
          <p:nvPr/>
        </p:nvPicPr>
        <p:blipFill>
          <a:blip r:embed="rId6"/>
          <a:stretch>
            <a:fillRect/>
          </a:stretch>
        </p:blipFill>
        <p:spPr>
          <a:xfrm>
            <a:off x="177053" y="688763"/>
            <a:ext cx="8789894" cy="4925880"/>
          </a:xfrm>
          <a:prstGeom prst="rect">
            <a:avLst/>
          </a:prstGeom>
        </p:spPr>
      </p:pic>
      <p:sp>
        <p:nvSpPr>
          <p:cNvPr id="5" name="Arrow: Right 4">
            <a:extLst>
              <a:ext uri="{FF2B5EF4-FFF2-40B4-BE49-F238E27FC236}">
                <a16:creationId xmlns:a16="http://schemas.microsoft.com/office/drawing/2014/main" id="{57500F9C-A45B-49DE-9DA0-86CD66049428}"/>
              </a:ext>
            </a:extLst>
          </p:cNvPr>
          <p:cNvSpPr/>
          <p:nvPr/>
        </p:nvSpPr>
        <p:spPr>
          <a:xfrm>
            <a:off x="96371" y="2298644"/>
            <a:ext cx="450742" cy="35123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2CC8A17F-21EF-43ED-B1D9-EBA53A9933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
        <p:nvSpPr>
          <p:cNvPr id="9" name="Rectangle: Rounded Corners 8">
            <a:extLst>
              <a:ext uri="{FF2B5EF4-FFF2-40B4-BE49-F238E27FC236}">
                <a16:creationId xmlns:a16="http://schemas.microsoft.com/office/drawing/2014/main" id="{5F306A7A-185F-B35D-4CC1-F602A131430B}"/>
              </a:ext>
            </a:extLst>
          </p:cNvPr>
          <p:cNvSpPr/>
          <p:nvPr/>
        </p:nvSpPr>
        <p:spPr>
          <a:xfrm>
            <a:off x="7167282" y="1492624"/>
            <a:ext cx="1799665" cy="738785"/>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74212137"/>
      </p:ext>
    </p:extLst>
  </p:cSld>
  <p:clrMapOvr>
    <a:masterClrMapping/>
  </p:clrMapOvr>
  <mc:AlternateContent xmlns:mc="http://schemas.openxmlformats.org/markup-compatibility/2006" xmlns:p14="http://schemas.microsoft.com/office/powerpoint/2010/main">
    <mc:Choice Requires="p14">
      <p:transition spd="med" p14:dur="700" advTm="63253">
        <p:fade/>
      </p:transition>
    </mc:Choice>
    <mc:Fallback xmlns="">
      <p:transition spd="med" advTm="632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3D00B4-676D-484F-AC3A-DC9B258DB0FF}"/>
              </a:ext>
            </a:extLst>
          </p:cNvPr>
          <p:cNvSpPr/>
          <p:nvPr/>
        </p:nvSpPr>
        <p:spPr>
          <a:xfrm>
            <a:off x="916" y="-30480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C39C5012-DC94-4B13-AA20-8732C749AAC2}"/>
              </a:ext>
            </a:extLst>
          </p:cNvPr>
          <p:cNvGrpSpPr/>
          <p:nvPr/>
        </p:nvGrpSpPr>
        <p:grpSpPr>
          <a:xfrm>
            <a:off x="4485828" y="530103"/>
            <a:ext cx="4156838" cy="5610225"/>
            <a:chOff x="4485828" y="576995"/>
            <a:chExt cx="4156838" cy="5610225"/>
          </a:xfrm>
        </p:grpSpPr>
        <p:pic>
          <p:nvPicPr>
            <p:cNvPr id="11" name="Picture 10">
              <a:extLst>
                <a:ext uri="{FF2B5EF4-FFF2-40B4-BE49-F238E27FC236}">
                  <a16:creationId xmlns:a16="http://schemas.microsoft.com/office/drawing/2014/main" id="{6EBD6353-26D4-4ED9-93BB-D7A5F83C7F5E}"/>
                </a:ext>
              </a:extLst>
            </p:cNvPr>
            <p:cNvPicPr>
              <a:picLocks noChangeAspect="1"/>
            </p:cNvPicPr>
            <p:nvPr/>
          </p:nvPicPr>
          <p:blipFill>
            <a:blip r:embed="rId6"/>
            <a:stretch>
              <a:fillRect/>
            </a:stretch>
          </p:blipFill>
          <p:spPr>
            <a:xfrm>
              <a:off x="4485828" y="576995"/>
              <a:ext cx="4156838" cy="5610225"/>
            </a:xfrm>
            <a:prstGeom prst="rect">
              <a:avLst/>
            </a:prstGeom>
            <a:ln>
              <a:solidFill>
                <a:schemeClr val="accent2"/>
              </a:solidFill>
            </a:ln>
          </p:spPr>
        </p:pic>
        <p:pic>
          <p:nvPicPr>
            <p:cNvPr id="18" name="Picture 17">
              <a:extLst>
                <a:ext uri="{FF2B5EF4-FFF2-40B4-BE49-F238E27FC236}">
                  <a16:creationId xmlns:a16="http://schemas.microsoft.com/office/drawing/2014/main" id="{D81F0A8C-97E3-4271-A15C-DB310EC514A4}"/>
                </a:ext>
              </a:extLst>
            </p:cNvPr>
            <p:cNvPicPr>
              <a:picLocks noChangeAspect="1"/>
            </p:cNvPicPr>
            <p:nvPr/>
          </p:nvPicPr>
          <p:blipFill>
            <a:blip r:embed="rId7"/>
            <a:stretch>
              <a:fillRect/>
            </a:stretch>
          </p:blipFill>
          <p:spPr>
            <a:xfrm>
              <a:off x="6682009" y="2680313"/>
              <a:ext cx="1857375" cy="352425"/>
            </a:xfrm>
            <a:prstGeom prst="rect">
              <a:avLst/>
            </a:prstGeom>
          </p:spPr>
        </p:pic>
        <p:pic>
          <p:nvPicPr>
            <p:cNvPr id="20" name="Picture 19">
              <a:extLst>
                <a:ext uri="{FF2B5EF4-FFF2-40B4-BE49-F238E27FC236}">
                  <a16:creationId xmlns:a16="http://schemas.microsoft.com/office/drawing/2014/main" id="{389D6A12-1CB2-4BAC-AB5F-EDC1BE7AE764}"/>
                </a:ext>
              </a:extLst>
            </p:cNvPr>
            <p:cNvPicPr>
              <a:picLocks noChangeAspect="1"/>
            </p:cNvPicPr>
            <p:nvPr/>
          </p:nvPicPr>
          <p:blipFill>
            <a:blip r:embed="rId8"/>
            <a:stretch>
              <a:fillRect/>
            </a:stretch>
          </p:blipFill>
          <p:spPr>
            <a:xfrm>
              <a:off x="4625909" y="2663462"/>
              <a:ext cx="1857375" cy="409575"/>
            </a:xfrm>
            <a:prstGeom prst="rect">
              <a:avLst/>
            </a:prstGeom>
          </p:spPr>
        </p:pic>
        <p:sp>
          <p:nvSpPr>
            <p:cNvPr id="23" name="TextBox 22">
              <a:extLst>
                <a:ext uri="{FF2B5EF4-FFF2-40B4-BE49-F238E27FC236}">
                  <a16:creationId xmlns:a16="http://schemas.microsoft.com/office/drawing/2014/main" id="{18117852-9587-4B3F-B46E-D239B8A12D18}"/>
                </a:ext>
              </a:extLst>
            </p:cNvPr>
            <p:cNvSpPr txBox="1"/>
            <p:nvPr/>
          </p:nvSpPr>
          <p:spPr>
            <a:xfrm>
              <a:off x="4752088" y="2063716"/>
              <a:ext cx="1857375" cy="261610"/>
            </a:xfrm>
            <a:prstGeom prst="rect">
              <a:avLst/>
            </a:prstGeom>
            <a:solidFill>
              <a:schemeClr val="bg1">
                <a:lumMod val="95000"/>
              </a:schemeClr>
            </a:solidFill>
          </p:spPr>
          <p:txBody>
            <a:bodyPr wrap="square" rtlCol="0">
              <a:spAutoFit/>
            </a:bodyPr>
            <a:lstStyle/>
            <a:p>
              <a:r>
                <a:rPr lang="en-US" sz="1100" dirty="0"/>
                <a:t>primaryemail@gmail.com</a:t>
              </a:r>
            </a:p>
          </p:txBody>
        </p:sp>
      </p:grpSp>
      <p:sp>
        <p:nvSpPr>
          <p:cNvPr id="4" name="Content Placeholder 3">
            <a:extLst>
              <a:ext uri="{FF2B5EF4-FFF2-40B4-BE49-F238E27FC236}">
                <a16:creationId xmlns:a16="http://schemas.microsoft.com/office/drawing/2014/main" id="{1153B334-2F10-442B-A185-4BD0337F7981}"/>
              </a:ext>
            </a:extLst>
          </p:cNvPr>
          <p:cNvSpPr>
            <a:spLocks noGrp="1"/>
          </p:cNvSpPr>
          <p:nvPr>
            <p:ph idx="1"/>
          </p:nvPr>
        </p:nvSpPr>
        <p:spPr>
          <a:xfrm>
            <a:off x="326572" y="530103"/>
            <a:ext cx="3527294" cy="3929373"/>
          </a:xfrm>
        </p:spPr>
        <p:txBody>
          <a:bodyPr/>
          <a:lstStyle/>
          <a:p>
            <a:pPr marL="0" indent="0">
              <a:buNone/>
            </a:pPr>
            <a:r>
              <a:rPr lang="en-US" b="1" dirty="0">
                <a:solidFill>
                  <a:srgbClr val="FF0000"/>
                </a:solidFill>
              </a:rPr>
              <a:t>CAUTION!</a:t>
            </a:r>
          </a:p>
          <a:p>
            <a:pPr marL="0" indent="0">
              <a:buNone/>
            </a:pPr>
            <a:endParaRPr lang="en-US" dirty="0"/>
          </a:p>
          <a:p>
            <a:pPr marL="0" indent="0">
              <a:buNone/>
            </a:pPr>
            <a:r>
              <a:rPr lang="en-US" sz="1800" dirty="0"/>
              <a:t>If you are a member of The American Legion or Sons of the American Legion and receive this registration window, click Cancel.</a:t>
            </a:r>
          </a:p>
          <a:p>
            <a:pPr marL="0" indent="0">
              <a:buNone/>
            </a:pPr>
            <a:endParaRPr lang="en-US" sz="1800" dirty="0"/>
          </a:p>
          <a:p>
            <a:pPr marL="0" indent="0">
              <a:buNone/>
            </a:pPr>
            <a:r>
              <a:rPr lang="en-US" sz="1800" dirty="0"/>
              <a:t>Did you enter your email address correctly?</a:t>
            </a:r>
          </a:p>
          <a:p>
            <a:pPr marL="0" indent="0">
              <a:buNone/>
            </a:pPr>
            <a:endParaRPr lang="en-US" sz="1800" dirty="0"/>
          </a:p>
          <a:p>
            <a:pPr marL="0" indent="0">
              <a:buNone/>
            </a:pPr>
            <a:r>
              <a:rPr lang="en-US" sz="1800" dirty="0"/>
              <a:t>Update Email address on your membership record.</a:t>
            </a:r>
          </a:p>
          <a:p>
            <a:pPr marL="0" indent="0">
              <a:buNone/>
            </a:pPr>
            <a:endParaRPr lang="en-US" dirty="0"/>
          </a:p>
          <a:p>
            <a:pPr marL="0" indent="0">
              <a:buNone/>
            </a:pPr>
            <a:r>
              <a:rPr lang="en-US" sz="1800" dirty="0"/>
              <a:t>Non-members can proceed with registration.</a:t>
            </a:r>
          </a:p>
          <a:p>
            <a:pPr marL="0" indent="0">
              <a:buNone/>
            </a:pPr>
            <a:endParaRPr lang="en-US" dirty="0"/>
          </a:p>
        </p:txBody>
      </p:sp>
      <p:pic>
        <p:nvPicPr>
          <p:cNvPr id="9" name="Audio 8">
            <a:hlinkClick r:id="" action="ppaction://media"/>
            <a:extLst>
              <a:ext uri="{FF2B5EF4-FFF2-40B4-BE49-F238E27FC236}">
                <a16:creationId xmlns:a16="http://schemas.microsoft.com/office/drawing/2014/main" id="{A596BC29-DCFD-41C0-8BFC-4F8BB6F2B21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992068523"/>
      </p:ext>
    </p:extLst>
  </p:cSld>
  <p:clrMapOvr>
    <a:masterClrMapping/>
  </p:clrMapOvr>
  <mc:AlternateContent xmlns:mc="http://schemas.openxmlformats.org/markup-compatibility/2006" xmlns:p14="http://schemas.microsoft.com/office/powerpoint/2010/main">
    <mc:Choice Requires="p14">
      <p:transition spd="slow" p14:dur="1200" advTm="49243">
        <p14:prism/>
      </p:transition>
    </mc:Choice>
    <mc:Fallback xmlns="">
      <p:transition spd="slow" advTm="49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wipe(up)">
                                      <p:cBhvr>
                                        <p:cTn id="11" dur="1000"/>
                                        <p:tgtEl>
                                          <p:spTgt spid="4">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wipe(up)">
                                      <p:cBhvr>
                                        <p:cTn id="16" dur="1000"/>
                                        <p:tgtEl>
                                          <p:spTgt spid="4">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wipe(up)">
                                      <p:cBhvr>
                                        <p:cTn id="21"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Audio 7">
            <a:hlinkClick r:id="" action="ppaction://media"/>
            <a:extLst>
              <a:ext uri="{FF2B5EF4-FFF2-40B4-BE49-F238E27FC236}">
                <a16:creationId xmlns:a16="http://schemas.microsoft.com/office/drawing/2014/main" id="{5231F82F-2579-4D2E-90B5-B2D995AB6C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
        <p:nvSpPr>
          <p:cNvPr id="2" name="Rectangle 1">
            <a:extLst>
              <a:ext uri="{FF2B5EF4-FFF2-40B4-BE49-F238E27FC236}">
                <a16:creationId xmlns:a16="http://schemas.microsoft.com/office/drawing/2014/main" id="{97EF2D4D-478B-4862-8C9E-29A8BF609A2F}"/>
              </a:ext>
            </a:extLst>
          </p:cNvPr>
          <p:cNvSpPr/>
          <p:nvPr/>
        </p:nvSpPr>
        <p:spPr>
          <a:xfrm>
            <a:off x="2552304" y="1646594"/>
            <a:ext cx="2912920" cy="30721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E6FDD9-1F5A-4F0C-AB18-E3A268B8327A}"/>
              </a:ext>
            </a:extLst>
          </p:cNvPr>
          <p:cNvSpPr/>
          <p:nvPr/>
        </p:nvSpPr>
        <p:spPr>
          <a:xfrm>
            <a:off x="2605495" y="1646594"/>
            <a:ext cx="3237732" cy="30721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9B8215F-817C-36ED-349C-2A012E77D0E4}"/>
              </a:ext>
            </a:extLst>
          </p:cNvPr>
          <p:cNvGrpSpPr/>
          <p:nvPr/>
        </p:nvGrpSpPr>
        <p:grpSpPr>
          <a:xfrm>
            <a:off x="604612" y="44824"/>
            <a:ext cx="7909455" cy="6858000"/>
            <a:chOff x="604612" y="44824"/>
            <a:chExt cx="7909455" cy="6858000"/>
          </a:xfrm>
        </p:grpSpPr>
        <p:pic>
          <p:nvPicPr>
            <p:cNvPr id="7" name="Picture 6">
              <a:extLst>
                <a:ext uri="{FF2B5EF4-FFF2-40B4-BE49-F238E27FC236}">
                  <a16:creationId xmlns:a16="http://schemas.microsoft.com/office/drawing/2014/main" id="{7DF5888E-6ABF-EDB0-E1C7-027DE068C97C}"/>
                </a:ext>
              </a:extLst>
            </p:cNvPr>
            <p:cNvPicPr>
              <a:picLocks noChangeAspect="1"/>
            </p:cNvPicPr>
            <p:nvPr/>
          </p:nvPicPr>
          <p:blipFill>
            <a:blip r:embed="rId6"/>
            <a:stretch>
              <a:fillRect/>
            </a:stretch>
          </p:blipFill>
          <p:spPr>
            <a:xfrm>
              <a:off x="604612" y="44824"/>
              <a:ext cx="7909455" cy="6858000"/>
            </a:xfrm>
            <a:prstGeom prst="rect">
              <a:avLst/>
            </a:prstGeom>
          </p:spPr>
        </p:pic>
        <p:pic>
          <p:nvPicPr>
            <p:cNvPr id="10" name="Picture 9">
              <a:extLst>
                <a:ext uri="{FF2B5EF4-FFF2-40B4-BE49-F238E27FC236}">
                  <a16:creationId xmlns:a16="http://schemas.microsoft.com/office/drawing/2014/main" id="{F4AE9746-54EE-3725-0B9F-4B1DA7516447}"/>
                </a:ext>
              </a:extLst>
            </p:cNvPr>
            <p:cNvPicPr>
              <a:picLocks noChangeAspect="1"/>
            </p:cNvPicPr>
            <p:nvPr/>
          </p:nvPicPr>
          <p:blipFill>
            <a:blip r:embed="rId7"/>
            <a:stretch>
              <a:fillRect/>
            </a:stretch>
          </p:blipFill>
          <p:spPr>
            <a:xfrm>
              <a:off x="685605" y="1411439"/>
              <a:ext cx="1617584" cy="5468972"/>
            </a:xfrm>
            <a:prstGeom prst="rect">
              <a:avLst/>
            </a:prstGeom>
          </p:spPr>
        </p:pic>
      </p:grpSp>
      <p:sp>
        <p:nvSpPr>
          <p:cNvPr id="5" name="Arrow: Right 4">
            <a:extLst>
              <a:ext uri="{FF2B5EF4-FFF2-40B4-BE49-F238E27FC236}">
                <a16:creationId xmlns:a16="http://schemas.microsoft.com/office/drawing/2014/main" id="{4F45C624-E08C-43AD-823D-166C10434574}"/>
              </a:ext>
            </a:extLst>
          </p:cNvPr>
          <p:cNvSpPr/>
          <p:nvPr/>
        </p:nvSpPr>
        <p:spPr>
          <a:xfrm>
            <a:off x="374120" y="3003689"/>
            <a:ext cx="473526" cy="398417"/>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F1433542-FCD7-C493-79F8-CE7573CC41A2}"/>
              </a:ext>
            </a:extLst>
          </p:cNvPr>
          <p:cNvSpPr/>
          <p:nvPr/>
        </p:nvSpPr>
        <p:spPr>
          <a:xfrm>
            <a:off x="4335237" y="1013022"/>
            <a:ext cx="473526" cy="398417"/>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6245203"/>
      </p:ext>
    </p:extLst>
  </p:cSld>
  <p:clrMapOvr>
    <a:masterClrMapping/>
  </p:clrMapOvr>
  <mc:AlternateContent xmlns:mc="http://schemas.openxmlformats.org/markup-compatibility/2006" xmlns:p14="http://schemas.microsoft.com/office/powerpoint/2010/main">
    <mc:Choice Requires="p14">
      <p:transition spd="med" p14:dur="700" advTm="32090">
        <p:fade/>
      </p:transition>
    </mc:Choice>
    <mc:Fallback xmlns="">
      <p:transition spd="med" advTm="32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1000" fill="hold"/>
                                        <p:tgtEl>
                                          <p:spTgt spid="9"/>
                                        </p:tgtEl>
                                        <p:attrNameLst>
                                          <p:attrName>ppt_x</p:attrName>
                                        </p:attrNameLst>
                                      </p:cBhvr>
                                      <p:tavLst>
                                        <p:tav tm="0">
                                          <p:val>
                                            <p:strVal val="0-#ppt_w/2"/>
                                          </p:val>
                                        </p:tav>
                                        <p:tav tm="100000">
                                          <p:val>
                                            <p:strVal val="#ppt_x"/>
                                          </p:val>
                                        </p:tav>
                                      </p:tavLst>
                                    </p:anim>
                                    <p:anim calcmode="lin" valueType="num">
                                      <p:cBhvr additive="base">
                                        <p:cTn id="10" dur="1000" fill="hold"/>
                                        <p:tgtEl>
                                          <p:spTgt spid="9"/>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20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3480E54E-C899-4294-B7BF-6E611F5620EA}"/>
              </a:ext>
            </a:extLst>
          </p:cNvPr>
          <p:cNvSpPr>
            <a:spLocks noGrp="1"/>
          </p:cNvSpPr>
          <p:nvPr>
            <p:ph type="title"/>
          </p:nvPr>
        </p:nvSpPr>
        <p:spPr>
          <a:xfrm>
            <a:off x="574513" y="0"/>
            <a:ext cx="8229600" cy="1143000"/>
          </a:xfrm>
        </p:spPr>
        <p:txBody>
          <a:bodyPr>
            <a:normAutofit/>
          </a:bodyPr>
          <a:lstStyle/>
          <a:p>
            <a:r>
              <a:rPr lang="en-US" dirty="0"/>
              <a:t>Manage Your Account</a:t>
            </a:r>
            <a:endParaRPr lang="en-US" sz="1300" dirty="0"/>
          </a:p>
        </p:txBody>
      </p:sp>
      <p:sp>
        <p:nvSpPr>
          <p:cNvPr id="11" name="TextBox 10">
            <a:extLst>
              <a:ext uri="{FF2B5EF4-FFF2-40B4-BE49-F238E27FC236}">
                <a16:creationId xmlns:a16="http://schemas.microsoft.com/office/drawing/2014/main" id="{EF885FD5-3EDB-48FC-A630-E1E877844FDE}"/>
              </a:ext>
            </a:extLst>
          </p:cNvPr>
          <p:cNvSpPr txBox="1"/>
          <p:nvPr/>
        </p:nvSpPr>
        <p:spPr>
          <a:xfrm>
            <a:off x="744457" y="1009134"/>
            <a:ext cx="8229600" cy="369332"/>
          </a:xfrm>
          <a:prstGeom prst="rect">
            <a:avLst/>
          </a:prstGeom>
          <a:noFill/>
        </p:spPr>
        <p:txBody>
          <a:bodyPr wrap="square" rtlCol="0">
            <a:spAutoFit/>
          </a:bodyPr>
          <a:lstStyle/>
          <a:p>
            <a:pPr algn="ctr"/>
            <a:r>
              <a:rPr lang="en-US" dirty="0"/>
              <a:t>Update Username</a:t>
            </a:r>
          </a:p>
        </p:txBody>
      </p:sp>
      <p:pic>
        <p:nvPicPr>
          <p:cNvPr id="7" name="Picture 6">
            <a:extLst>
              <a:ext uri="{FF2B5EF4-FFF2-40B4-BE49-F238E27FC236}">
                <a16:creationId xmlns:a16="http://schemas.microsoft.com/office/drawing/2014/main" id="{68820D09-C558-415B-A797-056A3D244FEA}"/>
              </a:ext>
            </a:extLst>
          </p:cNvPr>
          <p:cNvPicPr>
            <a:picLocks noChangeAspect="1"/>
          </p:cNvPicPr>
          <p:nvPr/>
        </p:nvPicPr>
        <p:blipFill>
          <a:blip r:embed="rId6"/>
          <a:stretch>
            <a:fillRect/>
          </a:stretch>
        </p:blipFill>
        <p:spPr>
          <a:xfrm>
            <a:off x="1376132" y="1652006"/>
            <a:ext cx="6626362" cy="4512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16ED883-E34B-4EC5-98DF-E48291A54357}"/>
              </a:ext>
            </a:extLst>
          </p:cNvPr>
          <p:cNvSpPr txBox="1"/>
          <p:nvPr/>
        </p:nvSpPr>
        <p:spPr>
          <a:xfrm>
            <a:off x="3232315" y="3530572"/>
            <a:ext cx="2685885" cy="461665"/>
          </a:xfrm>
          <a:prstGeom prst="rect">
            <a:avLst/>
          </a:prstGeom>
          <a:solidFill>
            <a:schemeClr val="bg1"/>
          </a:solidFill>
        </p:spPr>
        <p:txBody>
          <a:bodyPr wrap="square" rtlCol="0">
            <a:spAutoFit/>
          </a:bodyPr>
          <a:lstStyle/>
          <a:p>
            <a:r>
              <a:rPr lang="en-US" sz="1200" dirty="0"/>
              <a:t>Primaryaddrefvickers@outlook.com</a:t>
            </a:r>
          </a:p>
          <a:p>
            <a:endParaRPr lang="en-US" sz="1200" dirty="0"/>
          </a:p>
        </p:txBody>
      </p:sp>
      <p:sp>
        <p:nvSpPr>
          <p:cNvPr id="9" name="TextBox 8">
            <a:extLst>
              <a:ext uri="{FF2B5EF4-FFF2-40B4-BE49-F238E27FC236}">
                <a16:creationId xmlns:a16="http://schemas.microsoft.com/office/drawing/2014/main" id="{74CB299A-72B8-4B95-BC05-B9BAE288096D}"/>
              </a:ext>
            </a:extLst>
          </p:cNvPr>
          <p:cNvSpPr txBox="1"/>
          <p:nvPr/>
        </p:nvSpPr>
        <p:spPr>
          <a:xfrm>
            <a:off x="3247062" y="4113208"/>
            <a:ext cx="2671138" cy="276999"/>
          </a:xfrm>
          <a:prstGeom prst="rect">
            <a:avLst/>
          </a:prstGeom>
          <a:solidFill>
            <a:schemeClr val="bg1"/>
          </a:solidFill>
        </p:spPr>
        <p:txBody>
          <a:bodyPr wrap="square" rtlCol="0">
            <a:spAutoFit/>
          </a:bodyPr>
          <a:lstStyle/>
          <a:p>
            <a:r>
              <a:rPr lang="en-US" sz="1200" dirty="0"/>
              <a:t>Primaryaddrefvickers@outlook.com</a:t>
            </a:r>
          </a:p>
        </p:txBody>
      </p:sp>
      <p:sp>
        <p:nvSpPr>
          <p:cNvPr id="10" name="TextBox 9">
            <a:extLst>
              <a:ext uri="{FF2B5EF4-FFF2-40B4-BE49-F238E27FC236}">
                <a16:creationId xmlns:a16="http://schemas.microsoft.com/office/drawing/2014/main" id="{7B049550-2DD8-4166-8FDC-C57D683231CF}"/>
              </a:ext>
            </a:extLst>
          </p:cNvPr>
          <p:cNvSpPr txBox="1"/>
          <p:nvPr/>
        </p:nvSpPr>
        <p:spPr>
          <a:xfrm>
            <a:off x="3232315" y="3521352"/>
            <a:ext cx="2685885" cy="276999"/>
          </a:xfrm>
          <a:prstGeom prst="rect">
            <a:avLst/>
          </a:prstGeom>
          <a:solidFill>
            <a:schemeClr val="bg1"/>
          </a:solidFill>
        </p:spPr>
        <p:txBody>
          <a:bodyPr wrap="square" rtlCol="0">
            <a:spAutoFit/>
          </a:bodyPr>
          <a:lstStyle/>
          <a:p>
            <a:r>
              <a:rPr lang="en-US" sz="1200" dirty="0" err="1"/>
              <a:t>GSample</a:t>
            </a:r>
            <a:endParaRPr lang="en-US" sz="1200" dirty="0"/>
          </a:p>
        </p:txBody>
      </p:sp>
      <p:sp>
        <p:nvSpPr>
          <p:cNvPr id="2" name="Oval 1">
            <a:extLst>
              <a:ext uri="{FF2B5EF4-FFF2-40B4-BE49-F238E27FC236}">
                <a16:creationId xmlns:a16="http://schemas.microsoft.com/office/drawing/2014/main" id="{17E32345-BE6A-4B14-89B8-9E7744E08512}"/>
              </a:ext>
            </a:extLst>
          </p:cNvPr>
          <p:cNvSpPr/>
          <p:nvPr/>
        </p:nvSpPr>
        <p:spPr>
          <a:xfrm>
            <a:off x="3097161" y="5589639"/>
            <a:ext cx="693174" cy="57468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04CFCDD8-67E6-4CCA-BBE3-B3D850D501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
        <p:nvSpPr>
          <p:cNvPr id="12" name="Arrow: Right 11">
            <a:extLst>
              <a:ext uri="{FF2B5EF4-FFF2-40B4-BE49-F238E27FC236}">
                <a16:creationId xmlns:a16="http://schemas.microsoft.com/office/drawing/2014/main" id="{55C13A0A-F979-4E1D-8750-C30B5388A377}"/>
              </a:ext>
            </a:extLst>
          </p:cNvPr>
          <p:cNvSpPr/>
          <p:nvPr/>
        </p:nvSpPr>
        <p:spPr>
          <a:xfrm>
            <a:off x="2416629" y="5589639"/>
            <a:ext cx="473526" cy="398417"/>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25475436"/>
      </p:ext>
    </p:extLst>
  </p:cSld>
  <p:clrMapOvr>
    <a:masterClrMapping/>
  </p:clrMapOvr>
  <mc:AlternateContent xmlns:mc="http://schemas.openxmlformats.org/markup-compatibility/2006" xmlns:p14="http://schemas.microsoft.com/office/powerpoint/2010/main">
    <mc:Choice Requires="p14">
      <p:transition spd="med" p14:dur="700" advTm="33320">
        <p:fade/>
      </p:transition>
    </mc:Choice>
    <mc:Fallback xmlns="">
      <p:transition spd="med" advTm="33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1000"/>
                                        <p:tgtEl>
                                          <p:spTgt spid="2"/>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0-#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0" grpId="0" animBg="1"/>
      <p:bldP spid="2"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3480E54E-C899-4294-B7BF-6E611F5620EA}"/>
              </a:ext>
            </a:extLst>
          </p:cNvPr>
          <p:cNvSpPr>
            <a:spLocks noGrp="1"/>
          </p:cNvSpPr>
          <p:nvPr>
            <p:ph type="title"/>
          </p:nvPr>
        </p:nvSpPr>
        <p:spPr>
          <a:xfrm>
            <a:off x="574513" y="0"/>
            <a:ext cx="8229600" cy="1143000"/>
          </a:xfrm>
        </p:spPr>
        <p:txBody>
          <a:bodyPr>
            <a:normAutofit/>
          </a:bodyPr>
          <a:lstStyle/>
          <a:p>
            <a:r>
              <a:rPr lang="en-US" dirty="0"/>
              <a:t>Manage Your Account</a:t>
            </a:r>
            <a:endParaRPr lang="en-US" sz="1300" dirty="0"/>
          </a:p>
        </p:txBody>
      </p:sp>
      <p:sp>
        <p:nvSpPr>
          <p:cNvPr id="11" name="TextBox 10">
            <a:extLst>
              <a:ext uri="{FF2B5EF4-FFF2-40B4-BE49-F238E27FC236}">
                <a16:creationId xmlns:a16="http://schemas.microsoft.com/office/drawing/2014/main" id="{EF885FD5-3EDB-48FC-A630-E1E877844FDE}"/>
              </a:ext>
            </a:extLst>
          </p:cNvPr>
          <p:cNvSpPr txBox="1"/>
          <p:nvPr/>
        </p:nvSpPr>
        <p:spPr>
          <a:xfrm>
            <a:off x="234626" y="958334"/>
            <a:ext cx="8769674" cy="369332"/>
          </a:xfrm>
          <a:prstGeom prst="rect">
            <a:avLst/>
          </a:prstGeom>
          <a:noFill/>
        </p:spPr>
        <p:txBody>
          <a:bodyPr wrap="square" rtlCol="0">
            <a:spAutoFit/>
          </a:bodyPr>
          <a:lstStyle/>
          <a:p>
            <a:pPr algn="ctr"/>
            <a:r>
              <a:rPr lang="en-US" dirty="0"/>
              <a:t>Update Password</a:t>
            </a:r>
          </a:p>
        </p:txBody>
      </p:sp>
      <p:pic>
        <p:nvPicPr>
          <p:cNvPr id="8" name="Picture 7">
            <a:extLst>
              <a:ext uri="{FF2B5EF4-FFF2-40B4-BE49-F238E27FC236}">
                <a16:creationId xmlns:a16="http://schemas.microsoft.com/office/drawing/2014/main" id="{8A92C71B-41C2-47D9-9E7B-D51E8EB19567}"/>
              </a:ext>
            </a:extLst>
          </p:cNvPr>
          <p:cNvPicPr>
            <a:picLocks noChangeAspect="1"/>
          </p:cNvPicPr>
          <p:nvPr/>
        </p:nvPicPr>
        <p:blipFill>
          <a:blip r:embed="rId5"/>
          <a:stretch>
            <a:fillRect/>
          </a:stretch>
        </p:blipFill>
        <p:spPr>
          <a:xfrm>
            <a:off x="1581017" y="1599296"/>
            <a:ext cx="5981966" cy="4591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a:extLst>
              <a:ext uri="{FF2B5EF4-FFF2-40B4-BE49-F238E27FC236}">
                <a16:creationId xmlns:a16="http://schemas.microsoft.com/office/drawing/2014/main" id="{DA54E226-A84C-4322-87D6-98A70640F6DE}"/>
              </a:ext>
            </a:extLst>
          </p:cNvPr>
          <p:cNvSpPr/>
          <p:nvPr/>
        </p:nvSpPr>
        <p:spPr>
          <a:xfrm>
            <a:off x="3583858" y="5423887"/>
            <a:ext cx="2654710" cy="76641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E07F1C06-4ACE-4309-A6E4-B4344A4773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9" name="Arrow: Right 8">
            <a:extLst>
              <a:ext uri="{FF2B5EF4-FFF2-40B4-BE49-F238E27FC236}">
                <a16:creationId xmlns:a16="http://schemas.microsoft.com/office/drawing/2014/main" id="{290CF19A-B685-4008-83C3-28BCC2789CEE}"/>
              </a:ext>
            </a:extLst>
          </p:cNvPr>
          <p:cNvSpPr/>
          <p:nvPr/>
        </p:nvSpPr>
        <p:spPr>
          <a:xfrm>
            <a:off x="2834640" y="5607887"/>
            <a:ext cx="473526" cy="398417"/>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7144364"/>
      </p:ext>
    </p:extLst>
  </p:cSld>
  <p:clrMapOvr>
    <a:masterClrMapping/>
  </p:clrMapOvr>
  <mc:AlternateContent xmlns:mc="http://schemas.openxmlformats.org/markup-compatibility/2006" xmlns:p14="http://schemas.microsoft.com/office/powerpoint/2010/main">
    <mc:Choice Requires="p14">
      <p:transition spd="med" p14:dur="700" advTm="14814">
        <p:fade/>
      </p:transition>
    </mc:Choice>
    <mc:Fallback xmlns="">
      <p:transition spd="med" advTm="148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1914"/>
            <a:ext cx="8229600" cy="745306"/>
          </a:xfrm>
        </p:spPr>
        <p:txBody>
          <a:bodyPr anchor="ctr">
            <a:normAutofit/>
          </a:bodyPr>
          <a:lstStyle/>
          <a:p>
            <a:r>
              <a:rPr lang="en-US" dirty="0"/>
              <a:t>Forgot Username or Password</a:t>
            </a:r>
          </a:p>
        </p:txBody>
      </p:sp>
      <p:pic>
        <p:nvPicPr>
          <p:cNvPr id="7" name="Content Placeholder 6" descr="Graphical user interface, application, website&#10;&#10;Description automatically generated">
            <a:extLst>
              <a:ext uri="{FF2B5EF4-FFF2-40B4-BE49-F238E27FC236}">
                <a16:creationId xmlns:a16="http://schemas.microsoft.com/office/drawing/2014/main" id="{813D5FEA-E900-483D-ABD4-CC66B3D5B4C5}"/>
              </a:ext>
            </a:extLst>
          </p:cNvPr>
          <p:cNvPicPr>
            <a:picLocks noGrp="1" noChangeAspect="1"/>
          </p:cNvPicPr>
          <p:nvPr>
            <p:ph idx="1"/>
          </p:nvPr>
        </p:nvPicPr>
        <p:blipFill>
          <a:blip r:embed="rId5"/>
          <a:stretch>
            <a:fillRect/>
          </a:stretch>
        </p:blipFill>
        <p:spPr>
          <a:xfrm>
            <a:off x="2699868" y="2197100"/>
            <a:ext cx="3124832" cy="3929063"/>
          </a:xfrm>
          <a:noFill/>
        </p:spPr>
      </p:pic>
      <p:sp>
        <p:nvSpPr>
          <p:cNvPr id="8" name="Rectangle: Rounded Corners 7">
            <a:extLst>
              <a:ext uri="{FF2B5EF4-FFF2-40B4-BE49-F238E27FC236}">
                <a16:creationId xmlns:a16="http://schemas.microsoft.com/office/drawing/2014/main" id="{9E0FFD95-F060-43C4-9A07-2548D2368C6C}"/>
              </a:ext>
            </a:extLst>
          </p:cNvPr>
          <p:cNvSpPr/>
          <p:nvPr/>
        </p:nvSpPr>
        <p:spPr>
          <a:xfrm>
            <a:off x="4734232" y="4572000"/>
            <a:ext cx="1090468" cy="54569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CB3AF144-E653-4485-A56C-2CA7F2DEAC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9" name="Arrow: Right 8">
            <a:extLst>
              <a:ext uri="{FF2B5EF4-FFF2-40B4-BE49-F238E27FC236}">
                <a16:creationId xmlns:a16="http://schemas.microsoft.com/office/drawing/2014/main" id="{D54CC490-663F-4187-B41C-D7C1ADF3E0F8}"/>
              </a:ext>
            </a:extLst>
          </p:cNvPr>
          <p:cNvSpPr/>
          <p:nvPr/>
        </p:nvSpPr>
        <p:spPr>
          <a:xfrm>
            <a:off x="4098474" y="4645636"/>
            <a:ext cx="473526" cy="398417"/>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3264401"/>
      </p:ext>
    </p:extLst>
  </p:cSld>
  <p:clrMapOvr>
    <a:masterClrMapping/>
  </p:clrMapOvr>
  <mc:AlternateContent xmlns:mc="http://schemas.openxmlformats.org/markup-compatibility/2006" xmlns:p14="http://schemas.microsoft.com/office/powerpoint/2010/main">
    <mc:Choice Requires="p14">
      <p:transition spd="med" p14:dur="700" advTm="28374">
        <p:fade/>
      </p:transition>
    </mc:Choice>
    <mc:Fallback xmlns="">
      <p:transition spd="med" advTm="28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1000" fill="hold"/>
                                        <p:tgtEl>
                                          <p:spTgt spid="9"/>
                                        </p:tgtEl>
                                        <p:attrNameLst>
                                          <p:attrName>ppt_x</p:attrName>
                                        </p:attrNameLst>
                                      </p:cBhvr>
                                      <p:tavLst>
                                        <p:tav tm="0">
                                          <p:val>
                                            <p:strVal val="0-#ppt_w/2"/>
                                          </p:val>
                                        </p:tav>
                                        <p:tav tm="100000">
                                          <p:val>
                                            <p:strVal val="#ppt_x"/>
                                          </p:val>
                                        </p:tav>
                                      </p:tavLst>
                                    </p:anim>
                                    <p:anim calcmode="lin" valueType="num">
                                      <p:cBhvr additive="base">
                                        <p:cTn id="10"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3A13A1-F75E-4A92-BA25-14FFC868866C}"/>
              </a:ext>
            </a:extLst>
          </p:cNvPr>
          <p:cNvSpPr/>
          <p:nvPr/>
        </p:nvSpPr>
        <p:spPr>
          <a:xfrm>
            <a:off x="-1" y="4918"/>
            <a:ext cx="9144000" cy="29298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8B8E111-74A0-EF22-FFB0-5E6ADC58C33D}"/>
              </a:ext>
            </a:extLst>
          </p:cNvPr>
          <p:cNvPicPr>
            <a:picLocks noChangeAspect="1"/>
          </p:cNvPicPr>
          <p:nvPr/>
        </p:nvPicPr>
        <p:blipFill>
          <a:blip r:embed="rId5"/>
          <a:stretch>
            <a:fillRect/>
          </a:stretch>
        </p:blipFill>
        <p:spPr>
          <a:xfrm>
            <a:off x="-1" y="363105"/>
            <a:ext cx="9144000" cy="6342495"/>
          </a:xfrm>
          <a:prstGeom prst="rect">
            <a:avLst/>
          </a:prstGeom>
        </p:spPr>
      </p:pic>
      <p:sp>
        <p:nvSpPr>
          <p:cNvPr id="6" name="Oval 5">
            <a:extLst>
              <a:ext uri="{FF2B5EF4-FFF2-40B4-BE49-F238E27FC236}">
                <a16:creationId xmlns:a16="http://schemas.microsoft.com/office/drawing/2014/main" id="{4E18D636-CB38-4DF3-8F54-31E0ECAE0BB6}"/>
              </a:ext>
            </a:extLst>
          </p:cNvPr>
          <p:cNvSpPr/>
          <p:nvPr/>
        </p:nvSpPr>
        <p:spPr>
          <a:xfrm>
            <a:off x="3352215" y="233394"/>
            <a:ext cx="1629871" cy="49592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52075E40-FBB7-4F4E-BBB0-2791A2BE50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7" name="Arrow: Right 6">
            <a:extLst>
              <a:ext uri="{FF2B5EF4-FFF2-40B4-BE49-F238E27FC236}">
                <a16:creationId xmlns:a16="http://schemas.microsoft.com/office/drawing/2014/main" id="{6298954D-A651-4550-923D-6B618CC5A081}"/>
              </a:ext>
            </a:extLst>
          </p:cNvPr>
          <p:cNvSpPr/>
          <p:nvPr/>
        </p:nvSpPr>
        <p:spPr>
          <a:xfrm>
            <a:off x="3874630" y="1490897"/>
            <a:ext cx="473526" cy="398417"/>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1694640"/>
      </p:ext>
    </p:extLst>
  </p:cSld>
  <p:clrMapOvr>
    <a:masterClrMapping/>
  </p:clrMapOvr>
  <mc:AlternateContent xmlns:mc="http://schemas.openxmlformats.org/markup-compatibility/2006" xmlns:p14="http://schemas.microsoft.com/office/powerpoint/2010/main">
    <mc:Choice Requires="p14">
      <p:transition spd="med" p14:dur="700" advTm="17206">
        <p:fade/>
      </p:transition>
    </mc:Choice>
    <mc:Fallback xmlns="">
      <p:transition spd="med" advTm="172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1000" fill="hold"/>
                                        <p:tgtEl>
                                          <p:spTgt spid="7"/>
                                        </p:tgtEl>
                                        <p:attrNameLst>
                                          <p:attrName>ppt_x</p:attrName>
                                        </p:attrNameLst>
                                      </p:cBhvr>
                                      <p:tavLst>
                                        <p:tav tm="0">
                                          <p:val>
                                            <p:strVal val="0-#ppt_w/2"/>
                                          </p:val>
                                        </p:tav>
                                        <p:tav tm="100000">
                                          <p:val>
                                            <p:strVal val="#ppt_x"/>
                                          </p:val>
                                        </p:tav>
                                      </p:tavLst>
                                    </p:anim>
                                    <p:anim calcmode="lin" valueType="num">
                                      <p:cBhvr additive="base">
                                        <p:cTn id="1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521D-BED6-49E4-8DCC-7BF1B43ACCEA}"/>
              </a:ext>
            </a:extLst>
          </p:cNvPr>
          <p:cNvSpPr>
            <a:spLocks noGrp="1"/>
          </p:cNvSpPr>
          <p:nvPr>
            <p:ph type="title"/>
          </p:nvPr>
        </p:nvSpPr>
        <p:spPr>
          <a:xfrm>
            <a:off x="457200" y="1022071"/>
            <a:ext cx="8229600" cy="745306"/>
          </a:xfrm>
        </p:spPr>
        <p:txBody>
          <a:bodyPr/>
          <a:lstStyle/>
          <a:p>
            <a:r>
              <a:rPr lang="en-US" dirty="0"/>
              <a:t>Registration – Online Help</a:t>
            </a:r>
          </a:p>
        </p:txBody>
      </p:sp>
      <p:pic>
        <p:nvPicPr>
          <p:cNvPr id="7" name="Picture 6">
            <a:extLst>
              <a:ext uri="{FF2B5EF4-FFF2-40B4-BE49-F238E27FC236}">
                <a16:creationId xmlns:a16="http://schemas.microsoft.com/office/drawing/2014/main" id="{CC881F6F-3994-4231-9B8C-AE675B0BA34B}"/>
              </a:ext>
            </a:extLst>
          </p:cNvPr>
          <p:cNvPicPr>
            <a:picLocks noChangeAspect="1"/>
          </p:cNvPicPr>
          <p:nvPr/>
        </p:nvPicPr>
        <p:blipFill>
          <a:blip r:embed="rId5"/>
          <a:stretch>
            <a:fillRect/>
          </a:stretch>
        </p:blipFill>
        <p:spPr>
          <a:xfrm>
            <a:off x="794478" y="2169343"/>
            <a:ext cx="7892322" cy="4011487"/>
          </a:xfrm>
          <a:prstGeom prst="rect">
            <a:avLst/>
          </a:prstGeom>
        </p:spPr>
      </p:pic>
      <p:pic>
        <p:nvPicPr>
          <p:cNvPr id="3" name="Audio 2">
            <a:hlinkClick r:id="" action="ppaction://media"/>
            <a:extLst>
              <a:ext uri="{FF2B5EF4-FFF2-40B4-BE49-F238E27FC236}">
                <a16:creationId xmlns:a16="http://schemas.microsoft.com/office/drawing/2014/main" id="{3D1245E6-AFAB-42B8-BC18-5C7F95B3B4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5" name="Arrow: Right 4">
            <a:extLst>
              <a:ext uri="{FF2B5EF4-FFF2-40B4-BE49-F238E27FC236}">
                <a16:creationId xmlns:a16="http://schemas.microsoft.com/office/drawing/2014/main" id="{D3323F1A-C752-4C94-82A7-5F7C94F318A7}"/>
              </a:ext>
            </a:extLst>
          </p:cNvPr>
          <p:cNvSpPr/>
          <p:nvPr/>
        </p:nvSpPr>
        <p:spPr>
          <a:xfrm>
            <a:off x="2011681" y="3992204"/>
            <a:ext cx="473526" cy="398417"/>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9301175"/>
      </p:ext>
    </p:extLst>
  </p:cSld>
  <p:clrMapOvr>
    <a:masterClrMapping/>
  </p:clrMapOvr>
  <mc:AlternateContent xmlns:mc="http://schemas.openxmlformats.org/markup-compatibility/2006" xmlns:p14="http://schemas.microsoft.com/office/powerpoint/2010/main">
    <mc:Choice Requires="p14">
      <p:transition spd="med" p14:dur="700" advTm="13653">
        <p:fade/>
      </p:transition>
    </mc:Choice>
    <mc:Fallback xmlns="">
      <p:transition spd="med" advTm="136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0-#ppt_w/2"/>
                                          </p:val>
                                        </p:tav>
                                        <p:tav tm="100000">
                                          <p:val>
                                            <p:strVal val="#ppt_x"/>
                                          </p:val>
                                        </p:tav>
                                      </p:tavLst>
                                    </p:anim>
                                    <p:anim calcmode="lin" valueType="num">
                                      <p:cBhvr additive="base">
                                        <p:cTn id="10"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701675"/>
            <a:ext cx="8229600" cy="1209284"/>
          </a:xfrm>
        </p:spPr>
        <p:txBody>
          <a:bodyPr>
            <a:noAutofit/>
          </a:bodyPr>
          <a:lstStyle/>
          <a:p>
            <a:r>
              <a:rPr lang="en-US" dirty="0"/>
              <a:t>Leadership</a:t>
            </a:r>
          </a:p>
        </p:txBody>
      </p:sp>
      <p:sp>
        <p:nvSpPr>
          <p:cNvPr id="3" name="Content Placeholder 2">
            <a:extLst>
              <a:ext uri="{FF2B5EF4-FFF2-40B4-BE49-F238E27FC236}">
                <a16:creationId xmlns:a16="http://schemas.microsoft.com/office/drawing/2014/main" id="{3A176ADF-7F60-4D53-8553-3680C58F9D62}"/>
              </a:ext>
            </a:extLst>
          </p:cNvPr>
          <p:cNvSpPr>
            <a:spLocks noGrp="1"/>
          </p:cNvSpPr>
          <p:nvPr>
            <p:ph idx="1"/>
          </p:nvPr>
        </p:nvSpPr>
        <p:spPr>
          <a:xfrm>
            <a:off x="228600" y="2024255"/>
            <a:ext cx="8686800" cy="895965"/>
          </a:xfrm>
        </p:spPr>
        <p:txBody>
          <a:bodyPr vert="horz" lIns="91440" tIns="45720" rIns="91440" bIns="45720" rtlCol="0" anchor="t">
            <a:noAutofit/>
          </a:bodyPr>
          <a:lstStyle/>
          <a:p>
            <a:pPr marL="0" marR="0" indent="0" fontAlgn="base">
              <a:spcBef>
                <a:spcPts val="0"/>
              </a:spcBef>
              <a:spcAft>
                <a:spcPts val="0"/>
              </a:spcAft>
              <a:buNone/>
            </a:pPr>
            <a:r>
              <a:rPr lang="en-US" sz="1800" dirty="0">
                <a:solidFill>
                  <a:srgbClr val="444444"/>
                </a:solidFill>
                <a:effectLst/>
                <a:latin typeface="Arial" panose="020B0604020202020204" pitchFamily="34" charset="0"/>
                <a:ea typeface="Times New Roman" panose="02020603050405020304" pitchFamily="18" charset="0"/>
              </a:rPr>
              <a:t> </a:t>
            </a:r>
            <a:r>
              <a:rPr lang="en-US" altLang="en-US" sz="2200" b="1" dirty="0">
                <a:solidFill>
                  <a:srgbClr val="444444"/>
                </a:solidFill>
                <a:latin typeface="Helvetica"/>
                <a:cs typeface="Arial" panose="020B0604020202020204" pitchFamily="34" charset="0"/>
              </a:rPr>
              <a:t>Why do I have to register with my own email address if I only want to use MyLegion for leadership responsibilities?</a:t>
            </a:r>
          </a:p>
          <a:p>
            <a:pPr marL="0" marR="0" indent="0" fontAlgn="base">
              <a:spcBef>
                <a:spcPts val="0"/>
              </a:spcBef>
              <a:spcAft>
                <a:spcPts val="0"/>
              </a:spcAft>
              <a:buNone/>
            </a:pPr>
            <a:endParaRPr lang="en-US" altLang="en-US" sz="2200" b="1" dirty="0">
              <a:solidFill>
                <a:srgbClr val="444444"/>
              </a:solidFill>
              <a:latin typeface="Helvetica"/>
              <a:cs typeface="Arial" panose="020B0604020202020204" pitchFamily="34" charset="0"/>
            </a:endParaRPr>
          </a:p>
          <a:p>
            <a:pPr marL="0" marR="0" indent="0" fontAlgn="base">
              <a:spcBef>
                <a:spcPts val="0"/>
              </a:spcBef>
              <a:spcAft>
                <a:spcPts val="0"/>
              </a:spcAft>
              <a:buNone/>
            </a:pPr>
            <a:endParaRPr lang="en-US" altLang="en-US" sz="2200" b="1" dirty="0">
              <a:solidFill>
                <a:srgbClr val="444444"/>
              </a:solidFill>
              <a:latin typeface="Helvetica"/>
              <a:cs typeface="Arial" panose="020B0604020202020204" pitchFamily="34" charset="0"/>
            </a:endParaRPr>
          </a:p>
          <a:p>
            <a:pPr marL="0" marR="0" indent="0" fontAlgn="base">
              <a:spcBef>
                <a:spcPts val="0"/>
              </a:spcBef>
              <a:spcAft>
                <a:spcPts val="0"/>
              </a:spcAft>
              <a:buNone/>
            </a:pPr>
            <a:endParaRPr lang="en-US" altLang="en-US" sz="2200" b="1" dirty="0">
              <a:solidFill>
                <a:srgbClr val="444444"/>
              </a:solidFill>
              <a:latin typeface="Helvetica"/>
              <a:cs typeface="Arial" panose="020B0604020202020204" pitchFamily="34" charset="0"/>
            </a:endParaRPr>
          </a:p>
          <a:p>
            <a:pPr marL="0" marR="0" indent="0" fontAlgn="base">
              <a:spcBef>
                <a:spcPts val="0"/>
              </a:spcBef>
              <a:spcAft>
                <a:spcPts val="0"/>
              </a:spcAft>
              <a:buNone/>
            </a:pPr>
            <a:endParaRPr lang="en-US" altLang="en-US" sz="2200" b="1" dirty="0">
              <a:solidFill>
                <a:srgbClr val="444444"/>
              </a:solidFill>
              <a:latin typeface="Helvetica"/>
              <a:cs typeface="Arial" panose="020B0604020202020204" pitchFamily="34" charset="0"/>
            </a:endParaRPr>
          </a:p>
          <a:p>
            <a:pPr marL="0" marR="0" indent="0" fontAlgn="base">
              <a:spcBef>
                <a:spcPts val="0"/>
              </a:spcBef>
              <a:spcAft>
                <a:spcPts val="0"/>
              </a:spcAft>
              <a:buNone/>
            </a:pPr>
            <a:endParaRPr lang="en-US" altLang="en-US" sz="2200" b="1" dirty="0">
              <a:solidFill>
                <a:srgbClr val="444444"/>
              </a:solidFill>
              <a:latin typeface="Helvetica"/>
              <a:cs typeface="Arial" panose="020B0604020202020204" pitchFamily="34" charset="0"/>
            </a:endParaRPr>
          </a:p>
          <a:p>
            <a:pPr marL="0" marR="0" indent="0" fontAlgn="base">
              <a:spcBef>
                <a:spcPts val="0"/>
              </a:spcBef>
              <a:spcAft>
                <a:spcPts val="0"/>
              </a:spcAft>
              <a:buNone/>
            </a:pPr>
            <a:endParaRPr lang="en-US" altLang="en-US" sz="2200" b="1" dirty="0">
              <a:solidFill>
                <a:srgbClr val="444444"/>
              </a:solidFill>
              <a:latin typeface="Helvetic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dirty="0">
              <a:solidFill>
                <a:srgbClr val="444444"/>
              </a:solidFill>
              <a:latin typeface="latoregular"/>
            </a:endParaRPr>
          </a:p>
        </p:txBody>
      </p:sp>
      <p:sp>
        <p:nvSpPr>
          <p:cNvPr id="4" name="Rectangle 1">
            <a:extLst>
              <a:ext uri="{FF2B5EF4-FFF2-40B4-BE49-F238E27FC236}">
                <a16:creationId xmlns:a16="http://schemas.microsoft.com/office/drawing/2014/main" id="{C5E35EBC-89E5-4587-84C8-F06DF11C7A8B}"/>
              </a:ext>
            </a:extLst>
          </p:cNvPr>
          <p:cNvSpPr>
            <a:spLocks noChangeArrowheads="1"/>
          </p:cNvSpPr>
          <p:nvPr/>
        </p:nvSpPr>
        <p:spPr bwMode="auto">
          <a:xfrm>
            <a:off x="0" y="-38099"/>
            <a:ext cx="65"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782CAA87-67D7-4BE3-89C7-95C9CF516800}"/>
              </a:ext>
            </a:extLst>
          </p:cNvPr>
          <p:cNvSpPr>
            <a:spLocks noChangeArrowheads="1"/>
          </p:cNvSpPr>
          <p:nvPr/>
        </p:nvSpPr>
        <p:spPr bwMode="auto">
          <a:xfrm>
            <a:off x="0" y="350337"/>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0CBFB677-028A-4A69-AB93-714BA4AD4A48}"/>
              </a:ext>
            </a:extLst>
          </p:cNvPr>
          <p:cNvSpPr>
            <a:spLocks noChangeArrowheads="1"/>
          </p:cNvSpPr>
          <p:nvPr/>
        </p:nvSpPr>
        <p:spPr bwMode="auto">
          <a:xfrm>
            <a:off x="0" y="823412"/>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7">
            <a:extLst>
              <a:ext uri="{FF2B5EF4-FFF2-40B4-BE49-F238E27FC236}">
                <a16:creationId xmlns:a16="http://schemas.microsoft.com/office/drawing/2014/main" id="{6E63E1D4-E877-49D3-9D88-264155F1915F}"/>
              </a:ext>
            </a:extLst>
          </p:cNvPr>
          <p:cNvSpPr>
            <a:spLocks noChangeArrowheads="1"/>
          </p:cNvSpPr>
          <p:nvPr/>
        </p:nvSpPr>
        <p:spPr bwMode="auto">
          <a:xfrm>
            <a:off x="0" y="1296487"/>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FEA8A599-3775-4107-B01E-993DB6D7FCF0}"/>
              </a:ext>
            </a:extLst>
          </p:cNvPr>
          <p:cNvSpPr>
            <a:spLocks noChangeArrowheads="1"/>
          </p:cNvSpPr>
          <p:nvPr/>
        </p:nvSpPr>
        <p:spPr bwMode="auto">
          <a:xfrm>
            <a:off x="0" y="1769562"/>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1">
            <a:extLst>
              <a:ext uri="{FF2B5EF4-FFF2-40B4-BE49-F238E27FC236}">
                <a16:creationId xmlns:a16="http://schemas.microsoft.com/office/drawing/2014/main" id="{BF7F29C1-F498-4C2E-8C51-BB81411F09CE}"/>
              </a:ext>
            </a:extLst>
          </p:cNvPr>
          <p:cNvSpPr>
            <a:spLocks noChangeArrowheads="1"/>
          </p:cNvSpPr>
          <p:nvPr/>
        </p:nvSpPr>
        <p:spPr bwMode="auto">
          <a:xfrm>
            <a:off x="0" y="2370837"/>
            <a:ext cx="65"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Picture 12" descr="A finger pointing on a tablet with green neon lights">
            <a:extLst>
              <a:ext uri="{FF2B5EF4-FFF2-40B4-BE49-F238E27FC236}">
                <a16:creationId xmlns:a16="http://schemas.microsoft.com/office/drawing/2014/main" id="{1BE783B3-4FCB-48BF-AD3B-6F8D244B59F8}"/>
              </a:ext>
            </a:extLst>
          </p:cNvPr>
          <p:cNvPicPr>
            <a:picLocks noChangeAspect="1"/>
          </p:cNvPicPr>
          <p:nvPr/>
        </p:nvPicPr>
        <p:blipFill>
          <a:blip r:embed="rId6"/>
          <a:stretch>
            <a:fillRect/>
          </a:stretch>
        </p:blipFill>
        <p:spPr>
          <a:xfrm>
            <a:off x="2485103" y="3937781"/>
            <a:ext cx="3576484" cy="2384323"/>
          </a:xfrm>
          <a:prstGeom prst="rect">
            <a:avLst/>
          </a:prstGeom>
        </p:spPr>
      </p:pic>
      <p:sp>
        <p:nvSpPr>
          <p:cNvPr id="15" name="TextBox 14">
            <a:extLst>
              <a:ext uri="{FF2B5EF4-FFF2-40B4-BE49-F238E27FC236}">
                <a16:creationId xmlns:a16="http://schemas.microsoft.com/office/drawing/2014/main" id="{C1D0D9C5-45C5-415E-B6DF-065FEF4F3F69}"/>
              </a:ext>
            </a:extLst>
          </p:cNvPr>
          <p:cNvSpPr txBox="1"/>
          <p:nvPr/>
        </p:nvSpPr>
        <p:spPr>
          <a:xfrm>
            <a:off x="2485103" y="3064118"/>
            <a:ext cx="3576484" cy="584775"/>
          </a:xfrm>
          <a:prstGeom prst="rect">
            <a:avLst/>
          </a:prstGeom>
          <a:noFill/>
        </p:spPr>
        <p:txBody>
          <a:bodyPr wrap="square" rtlCol="0">
            <a:spAutoFit/>
          </a:bodyPr>
          <a:lstStyle/>
          <a:p>
            <a:r>
              <a:rPr lang="en-US" sz="3200" dirty="0"/>
              <a:t>Enhanced Security</a:t>
            </a:r>
          </a:p>
        </p:txBody>
      </p:sp>
      <p:pic>
        <p:nvPicPr>
          <p:cNvPr id="5" name="Audio 4">
            <a:hlinkClick r:id="" action="ppaction://media"/>
            <a:extLst>
              <a:ext uri="{FF2B5EF4-FFF2-40B4-BE49-F238E27FC236}">
                <a16:creationId xmlns:a16="http://schemas.microsoft.com/office/drawing/2014/main" id="{BB7171E8-A8F0-4F3B-966C-616B05769DE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427954647"/>
      </p:ext>
    </p:extLst>
  </p:cSld>
  <p:clrMapOvr>
    <a:masterClrMapping/>
  </p:clrMapOvr>
  <mc:AlternateContent xmlns:mc="http://schemas.openxmlformats.org/markup-compatibility/2006" xmlns:p14="http://schemas.microsoft.com/office/powerpoint/2010/main">
    <mc:Choice Requires="p14">
      <p:transition spd="med" p14:dur="700" advTm="43189">
        <p:fade/>
      </p:transition>
    </mc:Choice>
    <mc:Fallback xmlns="">
      <p:transition spd="med" advTm="431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474F96-E538-410C-B4C1-D703C413489C}"/>
              </a:ext>
            </a:extLst>
          </p:cNvPr>
          <p:cNvSpPr/>
          <p:nvPr/>
        </p:nvSpPr>
        <p:spPr>
          <a:xfrm>
            <a:off x="0" y="0"/>
            <a:ext cx="9144000" cy="17168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BD5569-9A57-114C-A9A0-A40B4B8D1CA8}"/>
              </a:ext>
            </a:extLst>
          </p:cNvPr>
          <p:cNvSpPr>
            <a:spLocks noGrp="1"/>
          </p:cNvSpPr>
          <p:nvPr>
            <p:ph type="title"/>
          </p:nvPr>
        </p:nvSpPr>
        <p:spPr>
          <a:xfrm>
            <a:off x="457200" y="180706"/>
            <a:ext cx="8229600" cy="745306"/>
          </a:xfrm>
        </p:spPr>
        <p:txBody>
          <a:bodyPr anchor="ctr">
            <a:normAutofit/>
          </a:bodyPr>
          <a:lstStyle/>
          <a:p>
            <a:r>
              <a:rPr lang="en-US" dirty="0"/>
              <a:t>Why Register a MyLegion Account</a:t>
            </a:r>
          </a:p>
        </p:txBody>
      </p:sp>
      <p:sp>
        <p:nvSpPr>
          <p:cNvPr id="11" name="TextBox 10">
            <a:extLst>
              <a:ext uri="{FF2B5EF4-FFF2-40B4-BE49-F238E27FC236}">
                <a16:creationId xmlns:a16="http://schemas.microsoft.com/office/drawing/2014/main" id="{357BFE25-DC93-49DF-A2ED-7ED315B33132}"/>
              </a:ext>
            </a:extLst>
          </p:cNvPr>
          <p:cNvSpPr txBox="1"/>
          <p:nvPr/>
        </p:nvSpPr>
        <p:spPr>
          <a:xfrm>
            <a:off x="457200" y="1502229"/>
            <a:ext cx="7884367" cy="3908762"/>
          </a:xfrm>
          <a:prstGeom prst="rect">
            <a:avLst/>
          </a:prstGeom>
          <a:noFill/>
        </p:spPr>
        <p:txBody>
          <a:bodyPr wrap="square" rtlCol="0">
            <a:spAutoFit/>
          </a:bodyPr>
          <a:lstStyle/>
          <a:p>
            <a:pPr algn="l"/>
            <a:r>
              <a:rPr lang="en-US" b="1" i="0" dirty="0">
                <a:solidFill>
                  <a:srgbClr val="FF0000"/>
                </a:solidFill>
                <a:effectLst/>
                <a:latin typeface="Arial" panose="020B0604020202020204" pitchFamily="34" charset="0"/>
              </a:rPr>
              <a:t>Manage profile information.</a:t>
            </a:r>
            <a:r>
              <a:rPr lang="en-US" b="0" i="0" dirty="0">
                <a:solidFill>
                  <a:srgbClr val="FF0000"/>
                </a:solidFill>
                <a:effectLst/>
                <a:latin typeface="Arial" panose="020B0604020202020204" pitchFamily="34" charset="0"/>
              </a:rPr>
              <a:t> </a:t>
            </a:r>
            <a:r>
              <a:rPr lang="en-US" b="0" i="0" dirty="0">
                <a:solidFill>
                  <a:srgbClr val="1D2228"/>
                </a:solidFill>
                <a:effectLst/>
                <a:latin typeface="Arial" panose="020B0604020202020204" pitchFamily="34" charset="0"/>
              </a:rPr>
              <a:t>You can see the information that National Headquarters has on file, such as your address, and make updates.</a:t>
            </a:r>
          </a:p>
          <a:p>
            <a:pPr algn="l"/>
            <a:endParaRPr lang="en-US" b="0" i="0" dirty="0">
              <a:solidFill>
                <a:srgbClr val="1D2228"/>
              </a:solidFill>
              <a:effectLst/>
              <a:latin typeface="Arial" panose="020B0604020202020204" pitchFamily="34" charset="0"/>
            </a:endParaRPr>
          </a:p>
          <a:p>
            <a:pPr algn="l"/>
            <a:r>
              <a:rPr lang="en-US" b="1" i="0" dirty="0">
                <a:solidFill>
                  <a:srgbClr val="FF0000"/>
                </a:solidFill>
                <a:effectLst/>
                <a:latin typeface="Arial" panose="020B0604020202020204" pitchFamily="34" charset="0"/>
              </a:rPr>
              <a:t>Manage American Legion subscriptions</a:t>
            </a:r>
            <a:r>
              <a:rPr lang="en-US" b="0" i="0" dirty="0">
                <a:solidFill>
                  <a:srgbClr val="FF0000"/>
                </a:solidFill>
                <a:effectLst/>
                <a:latin typeface="Arial" panose="020B0604020202020204" pitchFamily="34" charset="0"/>
              </a:rPr>
              <a:t> </a:t>
            </a:r>
            <a:r>
              <a:rPr lang="en-US" b="0" i="0" dirty="0">
                <a:solidFill>
                  <a:srgbClr val="1D2228"/>
                </a:solidFill>
                <a:effectLst/>
                <a:latin typeface="Arial" panose="020B0604020202020204" pitchFamily="34" charset="0"/>
              </a:rPr>
              <a:t>to e-newsletters, Dispatch and The American Legion Magazine.</a:t>
            </a:r>
          </a:p>
          <a:p>
            <a:pPr algn="l"/>
            <a:endParaRPr lang="en-US" b="0" i="0" dirty="0">
              <a:solidFill>
                <a:srgbClr val="1D2228"/>
              </a:solidFill>
              <a:effectLst/>
              <a:latin typeface="Arial" panose="020B0604020202020204" pitchFamily="34" charset="0"/>
            </a:endParaRPr>
          </a:p>
          <a:p>
            <a:pPr algn="l"/>
            <a:r>
              <a:rPr lang="en-US" b="1" i="0" dirty="0">
                <a:solidFill>
                  <a:srgbClr val="FF0000"/>
                </a:solidFill>
                <a:effectLst/>
                <a:latin typeface="Arial" panose="020B0604020202020204" pitchFamily="34" charset="0"/>
              </a:rPr>
              <a:t>Print membership card</a:t>
            </a:r>
            <a:r>
              <a:rPr lang="en-US" b="1" i="0" dirty="0">
                <a:solidFill>
                  <a:srgbClr val="1D2228"/>
                </a:solidFill>
                <a:effectLst/>
                <a:latin typeface="Arial" panose="020B0604020202020204" pitchFamily="34" charset="0"/>
              </a:rPr>
              <a:t>.</a:t>
            </a:r>
            <a:r>
              <a:rPr lang="en-US" b="0" i="0" dirty="0">
                <a:solidFill>
                  <a:srgbClr val="1D2228"/>
                </a:solidFill>
                <a:effectLst/>
                <a:latin typeface="Arial" panose="020B0604020202020204" pitchFamily="34" charset="0"/>
              </a:rPr>
              <a:t> You don't have to wait for a new membership card to arrive in the mail. By having access to your membership record through MyLegion.org, you can easily print a current membership card.</a:t>
            </a:r>
          </a:p>
          <a:p>
            <a:pPr algn="l"/>
            <a:endParaRPr lang="en-US" b="0" i="0" dirty="0">
              <a:solidFill>
                <a:srgbClr val="1D2228"/>
              </a:solidFill>
              <a:effectLst/>
              <a:latin typeface="Arial" panose="020B0604020202020204" pitchFamily="34" charset="0"/>
            </a:endParaRPr>
          </a:p>
          <a:p>
            <a:pPr algn="l"/>
            <a:r>
              <a:rPr lang="en-US" b="1" i="0" dirty="0">
                <a:solidFill>
                  <a:srgbClr val="FF0000"/>
                </a:solidFill>
                <a:effectLst/>
                <a:latin typeface="Arial" panose="020B0604020202020204" pitchFamily="34" charset="0"/>
              </a:rPr>
              <a:t>Renew membership</a:t>
            </a:r>
            <a:r>
              <a:rPr lang="en-US" b="1" i="0" dirty="0">
                <a:solidFill>
                  <a:srgbClr val="1D2228"/>
                </a:solidFill>
                <a:effectLst/>
                <a:latin typeface="Arial" panose="020B0604020202020204" pitchFamily="34" charset="0"/>
              </a:rPr>
              <a:t>.</a:t>
            </a:r>
            <a:r>
              <a:rPr lang="en-US" b="0" i="0" dirty="0">
                <a:solidFill>
                  <a:srgbClr val="1D2228"/>
                </a:solidFill>
                <a:effectLst/>
                <a:latin typeface="Arial" panose="020B0604020202020204" pitchFamily="34" charset="0"/>
              </a:rPr>
              <a:t> You can renew your membership online or set up automatic membership renewal.</a:t>
            </a:r>
          </a:p>
          <a:p>
            <a:pPr algn="l"/>
            <a:endParaRPr lang="en-US" sz="1600" b="0" i="0" dirty="0">
              <a:solidFill>
                <a:srgbClr val="1D2228"/>
              </a:solidFill>
              <a:effectLst/>
              <a:latin typeface="Arial" panose="020B0604020202020204" pitchFamily="34" charset="0"/>
            </a:endParaRPr>
          </a:p>
          <a:p>
            <a:endParaRPr lang="en-US" sz="1600" dirty="0"/>
          </a:p>
        </p:txBody>
      </p:sp>
      <p:pic>
        <p:nvPicPr>
          <p:cNvPr id="10" name="Audio 9">
            <a:hlinkClick r:id="" action="ppaction://media"/>
            <a:extLst>
              <a:ext uri="{FF2B5EF4-FFF2-40B4-BE49-F238E27FC236}">
                <a16:creationId xmlns:a16="http://schemas.microsoft.com/office/drawing/2014/main" id="{29E791AA-668B-43D4-B2D3-A52B09A44A3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71654034"/>
      </p:ext>
    </p:extLst>
  </p:cSld>
  <p:clrMapOvr>
    <a:masterClrMapping/>
  </p:clrMapOvr>
  <mc:AlternateContent xmlns:mc="http://schemas.openxmlformats.org/markup-compatibility/2006" xmlns:p14="http://schemas.microsoft.com/office/powerpoint/2010/main">
    <mc:Choice Requires="p14">
      <p:transition spd="med" p14:dur="700" advTm="49992">
        <p:fade/>
      </p:transition>
    </mc:Choice>
    <mc:Fallback xmlns="">
      <p:transition spd="med" advTm="49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up)">
                                      <p:cBhvr>
                                        <p:cTn id="11" dur="10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wipe(up)">
                                      <p:cBhvr>
                                        <p:cTn id="16" dur="1000"/>
                                        <p:tgtEl>
                                          <p:spTgt spid="1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wipe(up)">
                                      <p:cBhvr>
                                        <p:cTn id="21" dur="1000"/>
                                        <p:tgtEl>
                                          <p:spTgt spid="11">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1">
                                            <p:txEl>
                                              <p:pRg st="6" end="6"/>
                                            </p:txEl>
                                          </p:spTgt>
                                        </p:tgtEl>
                                        <p:attrNameLst>
                                          <p:attrName>style.visibility</p:attrName>
                                        </p:attrNameLst>
                                      </p:cBhvr>
                                      <p:to>
                                        <p:strVal val="visible"/>
                                      </p:to>
                                    </p:set>
                                    <p:animEffect transition="in" filter="wipe(up)">
                                      <p:cBhvr>
                                        <p:cTn id="26" dur="1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274638" y="1697042"/>
            <a:ext cx="8229600" cy="907612"/>
          </a:xfrm>
        </p:spPr>
        <p:txBody>
          <a:bodyPr/>
          <a:lstStyle/>
          <a:p>
            <a:r>
              <a:rPr lang="en-US" sz="5400" dirty="0"/>
              <a:t>Manage My</a:t>
            </a:r>
            <a:br>
              <a:rPr lang="en-US" sz="5400" dirty="0"/>
            </a:br>
            <a:r>
              <a:rPr lang="en-US" sz="5400" dirty="0"/>
              <a:t>Contact Information</a:t>
            </a:r>
          </a:p>
        </p:txBody>
      </p:sp>
      <p:pic>
        <p:nvPicPr>
          <p:cNvPr id="4" name="Audio 3">
            <a:hlinkClick r:id="" action="ppaction://media"/>
            <a:extLst>
              <a:ext uri="{FF2B5EF4-FFF2-40B4-BE49-F238E27FC236}">
                <a16:creationId xmlns:a16="http://schemas.microsoft.com/office/drawing/2014/main" id="{C048DAAB-1145-41C5-8E70-27F683BE8B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91891945"/>
      </p:ext>
    </p:extLst>
  </p:cSld>
  <p:clrMapOvr>
    <a:masterClrMapping/>
  </p:clrMapOvr>
  <mc:AlternateContent xmlns:mc="http://schemas.openxmlformats.org/markup-compatibility/2006" xmlns:p14="http://schemas.microsoft.com/office/powerpoint/2010/main">
    <mc:Choice Requires="p14">
      <p:transition spd="med" p14:dur="700" advTm="7221">
        <p:fade/>
      </p:transition>
    </mc:Choice>
    <mc:Fallback xmlns="">
      <p:transition spd="med" advTm="7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104775"/>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250132"/>
            <a:ext cx="9144000" cy="1143000"/>
          </a:xfrm>
        </p:spPr>
        <p:txBody>
          <a:bodyPr/>
          <a:lstStyle/>
          <a:p>
            <a:r>
              <a:rPr lang="en-US" dirty="0"/>
              <a:t>Manage Your Account</a:t>
            </a:r>
          </a:p>
        </p:txBody>
      </p:sp>
      <p:grpSp>
        <p:nvGrpSpPr>
          <p:cNvPr id="7" name="Group 6">
            <a:extLst>
              <a:ext uri="{FF2B5EF4-FFF2-40B4-BE49-F238E27FC236}">
                <a16:creationId xmlns:a16="http://schemas.microsoft.com/office/drawing/2014/main" id="{7F3E0795-8F2F-4BB5-B07A-68A8F8FEA40F}"/>
              </a:ext>
            </a:extLst>
          </p:cNvPr>
          <p:cNvGrpSpPr/>
          <p:nvPr/>
        </p:nvGrpSpPr>
        <p:grpSpPr>
          <a:xfrm>
            <a:off x="879804" y="695845"/>
            <a:ext cx="7898886" cy="5719417"/>
            <a:chOff x="1799632" y="641127"/>
            <a:chExt cx="6246616" cy="5575746"/>
          </a:xfrm>
        </p:grpSpPr>
        <p:pic>
          <p:nvPicPr>
            <p:cNvPr id="8" name="Picture 7">
              <a:extLst>
                <a:ext uri="{FF2B5EF4-FFF2-40B4-BE49-F238E27FC236}">
                  <a16:creationId xmlns:a16="http://schemas.microsoft.com/office/drawing/2014/main" id="{7701C0C9-7FF4-4CEA-8637-A35232E225E4}"/>
                </a:ext>
              </a:extLst>
            </p:cNvPr>
            <p:cNvPicPr>
              <a:picLocks noChangeAspect="1"/>
            </p:cNvPicPr>
            <p:nvPr/>
          </p:nvPicPr>
          <p:blipFill>
            <a:blip r:embed="rId5"/>
            <a:stretch>
              <a:fillRect/>
            </a:stretch>
          </p:blipFill>
          <p:spPr>
            <a:xfrm>
              <a:off x="1799632" y="641127"/>
              <a:ext cx="5544735" cy="5575746"/>
            </a:xfrm>
            <a:prstGeom prst="rect">
              <a:avLst/>
            </a:prstGeom>
          </p:spPr>
        </p:pic>
        <p:pic>
          <p:nvPicPr>
            <p:cNvPr id="9" name="Picture 8">
              <a:extLst>
                <a:ext uri="{FF2B5EF4-FFF2-40B4-BE49-F238E27FC236}">
                  <a16:creationId xmlns:a16="http://schemas.microsoft.com/office/drawing/2014/main" id="{F4109F5A-55FE-4BC3-9873-C394FC8B0977}"/>
                </a:ext>
              </a:extLst>
            </p:cNvPr>
            <p:cNvPicPr>
              <a:picLocks noChangeAspect="1"/>
            </p:cNvPicPr>
            <p:nvPr/>
          </p:nvPicPr>
          <p:blipFill>
            <a:blip r:embed="rId6"/>
            <a:stretch>
              <a:fillRect/>
            </a:stretch>
          </p:blipFill>
          <p:spPr>
            <a:xfrm>
              <a:off x="3030673" y="3488312"/>
              <a:ext cx="2860231" cy="2437414"/>
            </a:xfrm>
            <a:prstGeom prst="rect">
              <a:avLst/>
            </a:prstGeom>
          </p:spPr>
        </p:pic>
        <p:grpSp>
          <p:nvGrpSpPr>
            <p:cNvPr id="10" name="Group 9">
              <a:extLst>
                <a:ext uri="{FF2B5EF4-FFF2-40B4-BE49-F238E27FC236}">
                  <a16:creationId xmlns:a16="http://schemas.microsoft.com/office/drawing/2014/main" id="{EE72112B-397B-4928-A4D9-8D00169156A2}"/>
                </a:ext>
              </a:extLst>
            </p:cNvPr>
            <p:cNvGrpSpPr/>
            <p:nvPr/>
          </p:nvGrpSpPr>
          <p:grpSpPr>
            <a:xfrm>
              <a:off x="5973203" y="1682054"/>
              <a:ext cx="2073045" cy="4380853"/>
              <a:chOff x="6071871" y="1353279"/>
              <a:chExt cx="2689267" cy="5149121"/>
            </a:xfrm>
          </p:grpSpPr>
          <p:pic>
            <p:nvPicPr>
              <p:cNvPr id="13" name="Picture 12">
                <a:extLst>
                  <a:ext uri="{FF2B5EF4-FFF2-40B4-BE49-F238E27FC236}">
                    <a16:creationId xmlns:a16="http://schemas.microsoft.com/office/drawing/2014/main" id="{803A99C8-AA54-40BF-B83B-6510EE3665D3}"/>
                  </a:ext>
                </a:extLst>
              </p:cNvPr>
              <p:cNvPicPr>
                <a:picLocks noChangeAspect="1"/>
              </p:cNvPicPr>
              <p:nvPr/>
            </p:nvPicPr>
            <p:blipFill>
              <a:blip r:embed="rId7"/>
              <a:stretch>
                <a:fillRect/>
              </a:stretch>
            </p:blipFill>
            <p:spPr>
              <a:xfrm>
                <a:off x="6071871" y="1353279"/>
                <a:ext cx="1588104" cy="5149121"/>
              </a:xfrm>
              <a:prstGeom prst="rect">
                <a:avLst/>
              </a:prstGeom>
            </p:spPr>
          </p:pic>
          <p:sp>
            <p:nvSpPr>
              <p:cNvPr id="15" name="TextBox 14">
                <a:extLst>
                  <a:ext uri="{FF2B5EF4-FFF2-40B4-BE49-F238E27FC236}">
                    <a16:creationId xmlns:a16="http://schemas.microsoft.com/office/drawing/2014/main" id="{826846FE-BB05-4731-98E2-2B3E651B19DE}"/>
                  </a:ext>
                </a:extLst>
              </p:cNvPr>
              <p:cNvSpPr txBox="1"/>
              <p:nvPr/>
            </p:nvSpPr>
            <p:spPr>
              <a:xfrm>
                <a:off x="6880913" y="2373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pic>
            <p:nvPicPr>
              <p:cNvPr id="17" name="Picture 16">
                <a:extLst>
                  <a:ext uri="{FF2B5EF4-FFF2-40B4-BE49-F238E27FC236}">
                    <a16:creationId xmlns:a16="http://schemas.microsoft.com/office/drawing/2014/main" id="{518CF846-8A0E-436B-A47D-81D13E965552}"/>
                  </a:ext>
                </a:extLst>
              </p:cNvPr>
              <p:cNvPicPr>
                <a:picLocks noChangeAspect="1"/>
              </p:cNvPicPr>
              <p:nvPr/>
            </p:nvPicPr>
            <p:blipFill>
              <a:blip r:embed="rId8"/>
              <a:stretch>
                <a:fillRect/>
              </a:stretch>
            </p:blipFill>
            <p:spPr>
              <a:xfrm>
                <a:off x="6176801" y="1527650"/>
                <a:ext cx="1394894" cy="808804"/>
              </a:xfrm>
              <a:prstGeom prst="rect">
                <a:avLst/>
              </a:prstGeom>
            </p:spPr>
          </p:pic>
          <p:sp>
            <p:nvSpPr>
              <p:cNvPr id="18" name="TextBox 17">
                <a:extLst>
                  <a:ext uri="{FF2B5EF4-FFF2-40B4-BE49-F238E27FC236}">
                    <a16:creationId xmlns:a16="http://schemas.microsoft.com/office/drawing/2014/main" id="{72BDA5F2-57E3-44F2-95C6-C4BCA3F95054}"/>
                  </a:ext>
                </a:extLst>
              </p:cNvPr>
              <p:cNvSpPr txBox="1"/>
              <p:nvPr/>
            </p:nvSpPr>
            <p:spPr>
              <a:xfrm>
                <a:off x="6836463" y="4701674"/>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pic>
          <p:nvPicPr>
            <p:cNvPr id="12" name="Picture 11">
              <a:extLst>
                <a:ext uri="{FF2B5EF4-FFF2-40B4-BE49-F238E27FC236}">
                  <a16:creationId xmlns:a16="http://schemas.microsoft.com/office/drawing/2014/main" id="{89FB33FB-70BA-4180-9588-CEF35134A284}"/>
                </a:ext>
              </a:extLst>
            </p:cNvPr>
            <p:cNvPicPr>
              <a:picLocks noChangeAspect="1"/>
            </p:cNvPicPr>
            <p:nvPr/>
          </p:nvPicPr>
          <p:blipFill>
            <a:blip r:embed="rId9"/>
            <a:stretch>
              <a:fillRect/>
            </a:stretch>
          </p:blipFill>
          <p:spPr>
            <a:xfrm>
              <a:off x="3014674" y="1830408"/>
              <a:ext cx="2231798" cy="275531"/>
            </a:xfrm>
            <a:prstGeom prst="rect">
              <a:avLst/>
            </a:prstGeom>
          </p:spPr>
        </p:pic>
      </p:grpSp>
      <p:pic>
        <p:nvPicPr>
          <p:cNvPr id="4" name="Audio 3">
            <a:hlinkClick r:id="" action="ppaction://media"/>
            <a:extLst>
              <a:ext uri="{FF2B5EF4-FFF2-40B4-BE49-F238E27FC236}">
                <a16:creationId xmlns:a16="http://schemas.microsoft.com/office/drawing/2014/main" id="{CB963E30-1DF3-4894-89E7-C1082606287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pic>
        <p:nvPicPr>
          <p:cNvPr id="6" name="Picture 5">
            <a:extLst>
              <a:ext uri="{FF2B5EF4-FFF2-40B4-BE49-F238E27FC236}">
                <a16:creationId xmlns:a16="http://schemas.microsoft.com/office/drawing/2014/main" id="{43FD9AA2-48A8-A309-E95C-395248F43D74}"/>
              </a:ext>
            </a:extLst>
          </p:cNvPr>
          <p:cNvPicPr>
            <a:picLocks noChangeAspect="1"/>
          </p:cNvPicPr>
          <p:nvPr/>
        </p:nvPicPr>
        <p:blipFill>
          <a:blip r:embed="rId11"/>
          <a:stretch>
            <a:fillRect/>
          </a:stretch>
        </p:blipFill>
        <p:spPr>
          <a:xfrm>
            <a:off x="6246718" y="1923630"/>
            <a:ext cx="1339102" cy="376152"/>
          </a:xfrm>
          <a:prstGeom prst="rect">
            <a:avLst/>
          </a:prstGeom>
        </p:spPr>
      </p:pic>
      <p:pic>
        <p:nvPicPr>
          <p:cNvPr id="11" name="Picture 10">
            <a:extLst>
              <a:ext uri="{FF2B5EF4-FFF2-40B4-BE49-F238E27FC236}">
                <a16:creationId xmlns:a16="http://schemas.microsoft.com/office/drawing/2014/main" id="{643E501C-6882-B3DC-011B-5C75ED8A14BE}"/>
              </a:ext>
            </a:extLst>
          </p:cNvPr>
          <p:cNvPicPr>
            <a:picLocks noChangeAspect="1"/>
          </p:cNvPicPr>
          <p:nvPr/>
        </p:nvPicPr>
        <p:blipFill>
          <a:blip r:embed="rId11"/>
          <a:stretch>
            <a:fillRect/>
          </a:stretch>
        </p:blipFill>
        <p:spPr>
          <a:xfrm>
            <a:off x="6254155" y="3804467"/>
            <a:ext cx="1339102" cy="376152"/>
          </a:xfrm>
          <a:prstGeom prst="rect">
            <a:avLst/>
          </a:prstGeom>
        </p:spPr>
      </p:pic>
      <p:pic>
        <p:nvPicPr>
          <p:cNvPr id="20" name="Picture 19">
            <a:extLst>
              <a:ext uri="{FF2B5EF4-FFF2-40B4-BE49-F238E27FC236}">
                <a16:creationId xmlns:a16="http://schemas.microsoft.com/office/drawing/2014/main" id="{924B18D4-B49A-05EF-464E-EADDD3958010}"/>
              </a:ext>
            </a:extLst>
          </p:cNvPr>
          <p:cNvPicPr>
            <a:picLocks noChangeAspect="1"/>
          </p:cNvPicPr>
          <p:nvPr/>
        </p:nvPicPr>
        <p:blipFill>
          <a:blip r:embed="rId12"/>
          <a:stretch>
            <a:fillRect/>
          </a:stretch>
        </p:blipFill>
        <p:spPr>
          <a:xfrm>
            <a:off x="6233050" y="2955974"/>
            <a:ext cx="1441033" cy="376152"/>
          </a:xfrm>
          <a:prstGeom prst="rect">
            <a:avLst/>
          </a:prstGeom>
        </p:spPr>
      </p:pic>
      <p:pic>
        <p:nvPicPr>
          <p:cNvPr id="21" name="Picture 20">
            <a:extLst>
              <a:ext uri="{FF2B5EF4-FFF2-40B4-BE49-F238E27FC236}">
                <a16:creationId xmlns:a16="http://schemas.microsoft.com/office/drawing/2014/main" id="{DB7B043D-ECBA-BA3C-2302-F10A7332B58E}"/>
              </a:ext>
            </a:extLst>
          </p:cNvPr>
          <p:cNvPicPr>
            <a:picLocks noChangeAspect="1"/>
          </p:cNvPicPr>
          <p:nvPr/>
        </p:nvPicPr>
        <p:blipFill>
          <a:blip r:embed="rId12"/>
          <a:stretch>
            <a:fillRect/>
          </a:stretch>
        </p:blipFill>
        <p:spPr>
          <a:xfrm>
            <a:off x="6182085" y="4988024"/>
            <a:ext cx="1441033" cy="376152"/>
          </a:xfrm>
          <a:prstGeom prst="rect">
            <a:avLst/>
          </a:prstGeom>
        </p:spPr>
      </p:pic>
      <p:pic>
        <p:nvPicPr>
          <p:cNvPr id="23" name="Picture 22">
            <a:extLst>
              <a:ext uri="{FF2B5EF4-FFF2-40B4-BE49-F238E27FC236}">
                <a16:creationId xmlns:a16="http://schemas.microsoft.com/office/drawing/2014/main" id="{D5F1A87B-1B66-F333-D644-3D0547550260}"/>
              </a:ext>
            </a:extLst>
          </p:cNvPr>
          <p:cNvPicPr>
            <a:picLocks noChangeAspect="1"/>
          </p:cNvPicPr>
          <p:nvPr/>
        </p:nvPicPr>
        <p:blipFill>
          <a:blip r:embed="rId13"/>
          <a:stretch>
            <a:fillRect/>
          </a:stretch>
        </p:blipFill>
        <p:spPr>
          <a:xfrm>
            <a:off x="799674" y="1660035"/>
            <a:ext cx="1560803" cy="5164512"/>
          </a:xfrm>
          <a:prstGeom prst="rect">
            <a:avLst/>
          </a:prstGeom>
        </p:spPr>
      </p:pic>
      <p:sp>
        <p:nvSpPr>
          <p:cNvPr id="3" name="Rectangle: Rounded Corners 2">
            <a:extLst>
              <a:ext uri="{FF2B5EF4-FFF2-40B4-BE49-F238E27FC236}">
                <a16:creationId xmlns:a16="http://schemas.microsoft.com/office/drawing/2014/main" id="{9DDBC375-8FF0-434B-8713-F4145E46DC9F}"/>
              </a:ext>
            </a:extLst>
          </p:cNvPr>
          <p:cNvSpPr/>
          <p:nvPr/>
        </p:nvSpPr>
        <p:spPr>
          <a:xfrm>
            <a:off x="2320876" y="2198401"/>
            <a:ext cx="3836435" cy="113372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E02B81BA-E36D-6D8E-B4DD-EA9E7A16A17B}"/>
              </a:ext>
            </a:extLst>
          </p:cNvPr>
          <p:cNvPicPr>
            <a:picLocks noChangeAspect="1"/>
          </p:cNvPicPr>
          <p:nvPr/>
        </p:nvPicPr>
        <p:blipFill>
          <a:blip r:embed="rId14"/>
          <a:stretch>
            <a:fillRect/>
          </a:stretch>
        </p:blipFill>
        <p:spPr>
          <a:xfrm>
            <a:off x="2320876" y="3616394"/>
            <a:ext cx="3789114" cy="2500219"/>
          </a:xfrm>
          <a:prstGeom prst="rect">
            <a:avLst/>
          </a:prstGeom>
        </p:spPr>
      </p:pic>
    </p:spTree>
    <p:extLst>
      <p:ext uri="{BB962C8B-B14F-4D97-AF65-F5344CB8AC3E}">
        <p14:creationId xmlns:p14="http://schemas.microsoft.com/office/powerpoint/2010/main" val="497617000"/>
      </p:ext>
    </p:extLst>
  </p:cSld>
  <p:clrMapOvr>
    <a:masterClrMapping/>
  </p:clrMapOvr>
  <mc:AlternateContent xmlns:mc="http://schemas.openxmlformats.org/markup-compatibility/2006" xmlns:p14="http://schemas.microsoft.com/office/powerpoint/2010/main">
    <mc:Choice Requires="p14">
      <p:transition spd="med" p14:dur="700" advTm="38521">
        <p:fade/>
      </p:transition>
    </mc:Choice>
    <mc:Fallback xmlns="">
      <p:transition spd="med" advTm="385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5590" y="-255315"/>
            <a:ext cx="9144000" cy="1143000"/>
          </a:xfrm>
        </p:spPr>
        <p:txBody>
          <a:bodyPr/>
          <a:lstStyle/>
          <a:p>
            <a:r>
              <a:rPr lang="en-US" dirty="0"/>
              <a:t>Manage Your Account</a:t>
            </a:r>
          </a:p>
        </p:txBody>
      </p:sp>
      <p:sp>
        <p:nvSpPr>
          <p:cNvPr id="11" name="Rectangle 10">
            <a:extLst>
              <a:ext uri="{FF2B5EF4-FFF2-40B4-BE49-F238E27FC236}">
                <a16:creationId xmlns:a16="http://schemas.microsoft.com/office/drawing/2014/main" id="{953293D8-D58E-4FC0-91E9-FE532F8887B9}"/>
              </a:ext>
            </a:extLst>
          </p:cNvPr>
          <p:cNvSpPr/>
          <p:nvPr/>
        </p:nvSpPr>
        <p:spPr>
          <a:xfrm>
            <a:off x="3796615" y="3807421"/>
            <a:ext cx="676484" cy="215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08FFF24F-8A4F-436B-82E5-DA509F47A7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
        <p:nvSpPr>
          <p:cNvPr id="4" name="Rectangle 3">
            <a:extLst>
              <a:ext uri="{FF2B5EF4-FFF2-40B4-BE49-F238E27FC236}">
                <a16:creationId xmlns:a16="http://schemas.microsoft.com/office/drawing/2014/main" id="{4605F114-6342-4424-8964-EFFC4A947490}"/>
              </a:ext>
            </a:extLst>
          </p:cNvPr>
          <p:cNvSpPr/>
          <p:nvPr/>
        </p:nvSpPr>
        <p:spPr>
          <a:xfrm>
            <a:off x="1440615" y="2013272"/>
            <a:ext cx="2071523" cy="215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786880D-966C-0523-AB43-3292ED7570D2}"/>
              </a:ext>
            </a:extLst>
          </p:cNvPr>
          <p:cNvPicPr>
            <a:picLocks noChangeAspect="1"/>
          </p:cNvPicPr>
          <p:nvPr/>
        </p:nvPicPr>
        <p:blipFill>
          <a:blip r:embed="rId6"/>
          <a:stretch>
            <a:fillRect/>
          </a:stretch>
        </p:blipFill>
        <p:spPr>
          <a:xfrm>
            <a:off x="924410" y="727681"/>
            <a:ext cx="6918327" cy="5821186"/>
          </a:xfrm>
          <a:prstGeom prst="rect">
            <a:avLst/>
          </a:prstGeom>
        </p:spPr>
      </p:pic>
      <p:pic>
        <p:nvPicPr>
          <p:cNvPr id="8" name="Picture 7">
            <a:extLst>
              <a:ext uri="{FF2B5EF4-FFF2-40B4-BE49-F238E27FC236}">
                <a16:creationId xmlns:a16="http://schemas.microsoft.com/office/drawing/2014/main" id="{8734BC81-D379-4BFB-8348-54CB71C4D043}"/>
              </a:ext>
            </a:extLst>
          </p:cNvPr>
          <p:cNvPicPr>
            <a:picLocks noChangeAspect="1"/>
          </p:cNvPicPr>
          <p:nvPr/>
        </p:nvPicPr>
        <p:blipFill>
          <a:blip r:embed="rId7"/>
          <a:stretch>
            <a:fillRect/>
          </a:stretch>
        </p:blipFill>
        <p:spPr>
          <a:xfrm>
            <a:off x="6222004" y="2305818"/>
            <a:ext cx="2660325" cy="3824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rrow: Right 5">
            <a:extLst>
              <a:ext uri="{FF2B5EF4-FFF2-40B4-BE49-F238E27FC236}">
                <a16:creationId xmlns:a16="http://schemas.microsoft.com/office/drawing/2014/main" id="{3023A229-8926-FA59-E1D0-19E5A33D01DD}"/>
              </a:ext>
            </a:extLst>
          </p:cNvPr>
          <p:cNvSpPr/>
          <p:nvPr/>
        </p:nvSpPr>
        <p:spPr>
          <a:xfrm>
            <a:off x="5419830" y="2553051"/>
            <a:ext cx="339969" cy="1080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010613"/>
      </p:ext>
    </p:extLst>
  </p:cSld>
  <p:clrMapOvr>
    <a:masterClrMapping/>
  </p:clrMapOvr>
  <mc:AlternateContent xmlns:mc="http://schemas.openxmlformats.org/markup-compatibility/2006" xmlns:p14="http://schemas.microsoft.com/office/powerpoint/2010/main">
    <mc:Choice Requires="p14">
      <p:transition spd="med" p14:dur="700" advTm="11261">
        <p:fade/>
      </p:transition>
    </mc:Choice>
    <mc:Fallback xmlns="">
      <p:transition spd="med" advTm="112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330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246842"/>
            <a:ext cx="9144000" cy="1143000"/>
          </a:xfrm>
        </p:spPr>
        <p:txBody>
          <a:bodyPr/>
          <a:lstStyle/>
          <a:p>
            <a:r>
              <a:rPr lang="en-US" dirty="0"/>
              <a:t>Manage Your Account</a:t>
            </a:r>
          </a:p>
        </p:txBody>
      </p:sp>
      <p:sp>
        <p:nvSpPr>
          <p:cNvPr id="9" name="TextBox 8">
            <a:extLst>
              <a:ext uri="{FF2B5EF4-FFF2-40B4-BE49-F238E27FC236}">
                <a16:creationId xmlns:a16="http://schemas.microsoft.com/office/drawing/2014/main" id="{54D9CDE8-5D54-454B-9340-6A1528E2179D}"/>
              </a:ext>
            </a:extLst>
          </p:cNvPr>
          <p:cNvSpPr txBox="1"/>
          <p:nvPr/>
        </p:nvSpPr>
        <p:spPr>
          <a:xfrm>
            <a:off x="4275251" y="2885058"/>
            <a:ext cx="509527" cy="146434"/>
          </a:xfrm>
          <a:prstGeom prst="rect">
            <a:avLst/>
          </a:prstGeom>
          <a:solidFill>
            <a:schemeClr val="bg1"/>
          </a:solidFill>
          <a:ln>
            <a:solidFill>
              <a:schemeClr val="bg1"/>
            </a:solidFill>
          </a:ln>
        </p:spPr>
        <p:txBody>
          <a:bodyPr wrap="square" rtlCol="0">
            <a:spAutoFit/>
          </a:bodyPr>
          <a:lstStyle/>
          <a:p>
            <a:endParaRPr lang="en-US" dirty="0"/>
          </a:p>
        </p:txBody>
      </p:sp>
      <p:sp>
        <p:nvSpPr>
          <p:cNvPr id="10" name="Rectangle 9">
            <a:extLst>
              <a:ext uri="{FF2B5EF4-FFF2-40B4-BE49-F238E27FC236}">
                <a16:creationId xmlns:a16="http://schemas.microsoft.com/office/drawing/2014/main" id="{831CB2C3-9161-4984-8696-06B496EEC8F7}"/>
              </a:ext>
            </a:extLst>
          </p:cNvPr>
          <p:cNvSpPr/>
          <p:nvPr/>
        </p:nvSpPr>
        <p:spPr>
          <a:xfrm>
            <a:off x="3743325" y="3797791"/>
            <a:ext cx="581272" cy="255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42672540-EF1D-4954-882F-24CC580565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
        <p:nvSpPr>
          <p:cNvPr id="26" name="Rectangle 25">
            <a:extLst>
              <a:ext uri="{FF2B5EF4-FFF2-40B4-BE49-F238E27FC236}">
                <a16:creationId xmlns:a16="http://schemas.microsoft.com/office/drawing/2014/main" id="{8E0D0FB1-0856-4CCE-9F90-7D5D77C3224F}"/>
              </a:ext>
            </a:extLst>
          </p:cNvPr>
          <p:cNvSpPr/>
          <p:nvPr/>
        </p:nvSpPr>
        <p:spPr>
          <a:xfrm>
            <a:off x="1323390" y="1830545"/>
            <a:ext cx="2071523" cy="2158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4E234C1-A291-FDC0-AD59-8433CA3B126C}"/>
              </a:ext>
            </a:extLst>
          </p:cNvPr>
          <p:cNvPicPr>
            <a:picLocks noChangeAspect="1"/>
          </p:cNvPicPr>
          <p:nvPr/>
        </p:nvPicPr>
        <p:blipFill>
          <a:blip r:embed="rId6"/>
          <a:stretch>
            <a:fillRect/>
          </a:stretch>
        </p:blipFill>
        <p:spPr>
          <a:xfrm>
            <a:off x="236894" y="606833"/>
            <a:ext cx="7012861" cy="5900730"/>
          </a:xfrm>
          <a:prstGeom prst="rect">
            <a:avLst/>
          </a:prstGeom>
        </p:spPr>
      </p:pic>
      <p:pic>
        <p:nvPicPr>
          <p:cNvPr id="6" name="Picture 5">
            <a:extLst>
              <a:ext uri="{FF2B5EF4-FFF2-40B4-BE49-F238E27FC236}">
                <a16:creationId xmlns:a16="http://schemas.microsoft.com/office/drawing/2014/main" id="{AB761AB8-E0F0-42E4-A49A-D6C6567B7029}"/>
              </a:ext>
            </a:extLst>
          </p:cNvPr>
          <p:cNvPicPr>
            <a:picLocks noChangeAspect="1"/>
          </p:cNvPicPr>
          <p:nvPr/>
        </p:nvPicPr>
        <p:blipFill>
          <a:blip r:embed="rId7"/>
          <a:stretch>
            <a:fillRect/>
          </a:stretch>
        </p:blipFill>
        <p:spPr>
          <a:xfrm>
            <a:off x="5724288" y="2217015"/>
            <a:ext cx="2988046" cy="2248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Arrow: Right 2">
            <a:extLst>
              <a:ext uri="{FF2B5EF4-FFF2-40B4-BE49-F238E27FC236}">
                <a16:creationId xmlns:a16="http://schemas.microsoft.com/office/drawing/2014/main" id="{C484A668-CA29-F76D-7991-942F44897592}"/>
              </a:ext>
            </a:extLst>
          </p:cNvPr>
          <p:cNvSpPr/>
          <p:nvPr/>
        </p:nvSpPr>
        <p:spPr>
          <a:xfrm>
            <a:off x="4784778" y="2897080"/>
            <a:ext cx="339969" cy="1080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72396"/>
      </p:ext>
    </p:extLst>
  </p:cSld>
  <p:clrMapOvr>
    <a:masterClrMapping/>
  </p:clrMapOvr>
  <mc:AlternateContent xmlns:mc="http://schemas.openxmlformats.org/markup-compatibility/2006" xmlns:p14="http://schemas.microsoft.com/office/powerpoint/2010/main">
    <mc:Choice Requires="p14">
      <p:transition spd="med" p14:dur="700" advTm="23289">
        <p:fade/>
      </p:transition>
    </mc:Choice>
    <mc:Fallback xmlns="">
      <p:transition spd="med" advTm="232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104775"/>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250132"/>
            <a:ext cx="9144000" cy="1143000"/>
          </a:xfrm>
        </p:spPr>
        <p:txBody>
          <a:bodyPr/>
          <a:lstStyle/>
          <a:p>
            <a:r>
              <a:rPr lang="en-US" dirty="0"/>
              <a:t>Manage Your Account</a:t>
            </a:r>
          </a:p>
        </p:txBody>
      </p:sp>
      <p:pic>
        <p:nvPicPr>
          <p:cNvPr id="3" name="Audio 2">
            <a:hlinkClick r:id="" action="ppaction://media"/>
            <a:extLst>
              <a:ext uri="{FF2B5EF4-FFF2-40B4-BE49-F238E27FC236}">
                <a16:creationId xmlns:a16="http://schemas.microsoft.com/office/drawing/2014/main" id="{1FEE3A4E-83EA-469A-852B-629C2B69A7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6" name="Picture 5">
            <a:extLst>
              <a:ext uri="{FF2B5EF4-FFF2-40B4-BE49-F238E27FC236}">
                <a16:creationId xmlns:a16="http://schemas.microsoft.com/office/drawing/2014/main" id="{A97A78EE-151F-5C97-1E9B-BD65DE4DE989}"/>
              </a:ext>
            </a:extLst>
          </p:cNvPr>
          <p:cNvPicPr>
            <a:picLocks noChangeAspect="1"/>
          </p:cNvPicPr>
          <p:nvPr/>
        </p:nvPicPr>
        <p:blipFill>
          <a:blip r:embed="rId6"/>
          <a:stretch>
            <a:fillRect/>
          </a:stretch>
        </p:blipFill>
        <p:spPr>
          <a:xfrm>
            <a:off x="1156729" y="682446"/>
            <a:ext cx="6591300" cy="5642153"/>
          </a:xfrm>
          <a:prstGeom prst="rect">
            <a:avLst/>
          </a:prstGeom>
        </p:spPr>
      </p:pic>
      <p:sp>
        <p:nvSpPr>
          <p:cNvPr id="8" name="Arrow: Right 7">
            <a:extLst>
              <a:ext uri="{FF2B5EF4-FFF2-40B4-BE49-F238E27FC236}">
                <a16:creationId xmlns:a16="http://schemas.microsoft.com/office/drawing/2014/main" id="{B65DA56E-AAF5-42AA-B918-133CE2DFA9AE}"/>
              </a:ext>
            </a:extLst>
          </p:cNvPr>
          <p:cNvSpPr/>
          <p:nvPr/>
        </p:nvSpPr>
        <p:spPr>
          <a:xfrm>
            <a:off x="4098474" y="1271330"/>
            <a:ext cx="473526" cy="398417"/>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690B5928-25B7-4AE6-9CA4-AA1AB15B19E5}"/>
              </a:ext>
            </a:extLst>
          </p:cNvPr>
          <p:cNvSpPr/>
          <p:nvPr/>
        </p:nvSpPr>
        <p:spPr>
          <a:xfrm>
            <a:off x="1261505" y="2558332"/>
            <a:ext cx="948295" cy="37536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295407"/>
      </p:ext>
    </p:extLst>
  </p:cSld>
  <p:clrMapOvr>
    <a:masterClrMapping/>
  </p:clrMapOvr>
  <mc:AlternateContent xmlns:mc="http://schemas.openxmlformats.org/markup-compatibility/2006" xmlns:p14="http://schemas.microsoft.com/office/powerpoint/2010/main">
    <mc:Choice Requires="p14">
      <p:transition spd="med" p14:dur="700" advTm="15627">
        <p:fade/>
      </p:transition>
    </mc:Choice>
    <mc:Fallback xmlns="">
      <p:transition spd="med" advTm="156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2000" fill="hold"/>
                                        <p:tgtEl>
                                          <p:spTgt spid="8"/>
                                        </p:tgtEl>
                                        <p:attrNameLst>
                                          <p:attrName>ppt_x</p:attrName>
                                        </p:attrNameLst>
                                      </p:cBhvr>
                                      <p:tavLst>
                                        <p:tav tm="0">
                                          <p:val>
                                            <p:strVal val="0-#ppt_w/2"/>
                                          </p:val>
                                        </p:tav>
                                        <p:tav tm="100000">
                                          <p:val>
                                            <p:strVal val="#ppt_x"/>
                                          </p:val>
                                        </p:tav>
                                      </p:tavLst>
                                    </p:anim>
                                    <p:anim calcmode="lin" valueType="num">
                                      <p:cBhvr additive="base">
                                        <p:cTn id="1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4EDC62C-DCAF-4B21-8298-C055B9A52FE1}"/>
              </a:ext>
            </a:extLst>
          </p:cNvPr>
          <p:cNvSpPr/>
          <p:nvPr/>
        </p:nvSpPr>
        <p:spPr>
          <a:xfrm>
            <a:off x="6391275" y="3912034"/>
            <a:ext cx="1110942" cy="34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924DF5B0-B805-4332-BEBE-979453F4F54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6" name="Picture 5">
            <a:extLst>
              <a:ext uri="{FF2B5EF4-FFF2-40B4-BE49-F238E27FC236}">
                <a16:creationId xmlns:a16="http://schemas.microsoft.com/office/drawing/2014/main" id="{A84FA6D4-C95D-7DE3-E266-8E75D71DA44C}"/>
              </a:ext>
            </a:extLst>
          </p:cNvPr>
          <p:cNvPicPr>
            <a:picLocks noChangeAspect="1"/>
          </p:cNvPicPr>
          <p:nvPr/>
        </p:nvPicPr>
        <p:blipFill>
          <a:blip r:embed="rId7"/>
          <a:stretch>
            <a:fillRect/>
          </a:stretch>
        </p:blipFill>
        <p:spPr>
          <a:xfrm>
            <a:off x="1000125" y="103188"/>
            <a:ext cx="7143750" cy="6115050"/>
          </a:xfrm>
          <a:prstGeom prst="rect">
            <a:avLst/>
          </a:prstGeom>
        </p:spPr>
      </p:pic>
      <p:pic>
        <p:nvPicPr>
          <p:cNvPr id="10" name="Picture 9">
            <a:extLst>
              <a:ext uri="{FF2B5EF4-FFF2-40B4-BE49-F238E27FC236}">
                <a16:creationId xmlns:a16="http://schemas.microsoft.com/office/drawing/2014/main" id="{D048B563-602B-4385-9ED5-9C1580B4CAC8}"/>
              </a:ext>
            </a:extLst>
          </p:cNvPr>
          <p:cNvPicPr>
            <a:picLocks noChangeAspect="1"/>
          </p:cNvPicPr>
          <p:nvPr/>
        </p:nvPicPr>
        <p:blipFill>
          <a:blip r:embed="rId8"/>
          <a:stretch>
            <a:fillRect/>
          </a:stretch>
        </p:blipFill>
        <p:spPr>
          <a:xfrm>
            <a:off x="2529512" y="2461773"/>
            <a:ext cx="5104148" cy="2999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69970361-EC38-24CA-6419-908F53469ECD}"/>
              </a:ext>
            </a:extLst>
          </p:cNvPr>
          <p:cNvPicPr>
            <a:picLocks noChangeAspect="1"/>
          </p:cNvPicPr>
          <p:nvPr/>
        </p:nvPicPr>
        <p:blipFill>
          <a:blip r:embed="rId9"/>
          <a:stretch>
            <a:fillRect/>
          </a:stretch>
        </p:blipFill>
        <p:spPr>
          <a:xfrm>
            <a:off x="4267199" y="899189"/>
            <a:ext cx="1628775" cy="1390217"/>
          </a:xfrm>
          <a:prstGeom prst="rect">
            <a:avLst/>
          </a:prstGeom>
        </p:spPr>
      </p:pic>
      <p:sp>
        <p:nvSpPr>
          <p:cNvPr id="12" name="Oval 11">
            <a:extLst>
              <a:ext uri="{FF2B5EF4-FFF2-40B4-BE49-F238E27FC236}">
                <a16:creationId xmlns:a16="http://schemas.microsoft.com/office/drawing/2014/main" id="{52ECB1FB-7A4F-CAA1-4EDD-449C84EB8769}"/>
              </a:ext>
            </a:extLst>
          </p:cNvPr>
          <p:cNvSpPr/>
          <p:nvPr/>
        </p:nvSpPr>
        <p:spPr>
          <a:xfrm>
            <a:off x="4267199" y="1823366"/>
            <a:ext cx="1019176" cy="53521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61493905"/>
      </p:ext>
    </p:extLst>
  </p:cSld>
  <p:clrMapOvr>
    <a:masterClrMapping/>
  </p:clrMapOvr>
  <mc:AlternateContent xmlns:mc="http://schemas.openxmlformats.org/markup-compatibility/2006" xmlns:p14="http://schemas.microsoft.com/office/powerpoint/2010/main">
    <mc:Choice Requires="p14">
      <p:transition spd="med" p14:dur="700" advTm="12956">
        <p:fade/>
      </p:transition>
    </mc:Choice>
    <mc:Fallback xmlns="">
      <p:transition spd="med" advTm="129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120C2F-B0E4-4C4F-8D3F-53C0E7EE9AF4}"/>
              </a:ext>
            </a:extLst>
          </p:cNvPr>
          <p:cNvSpPr txBox="1">
            <a:spLocks/>
          </p:cNvSpPr>
          <p:nvPr/>
        </p:nvSpPr>
        <p:spPr>
          <a:xfrm>
            <a:off x="0" y="2432971"/>
            <a:ext cx="9144000" cy="27142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6000" b="1" kern="1200">
                <a:solidFill>
                  <a:schemeClr val="bg1"/>
                </a:solidFill>
                <a:latin typeface="Helvetica" pitchFamily="2" charset="0"/>
                <a:ea typeface="+mj-ea"/>
                <a:cs typeface="+mj-cs"/>
              </a:defRPr>
            </a:lvl1pPr>
          </a:lstStyle>
          <a:p>
            <a:r>
              <a:rPr lang="en-US" sz="3600" dirty="0"/>
              <a:t>Email:</a:t>
            </a:r>
          </a:p>
          <a:p>
            <a:r>
              <a:rPr lang="en-US" sz="3600" dirty="0"/>
              <a:t> </a:t>
            </a:r>
            <a:r>
              <a:rPr lang="en-US" sz="3600" dirty="0">
                <a:hlinkClick r:id="rId5">
                  <a:extLst>
                    <a:ext uri="{A12FA001-AC4F-418D-AE19-62706E023703}">
                      <ahyp:hlinkClr xmlns:ahyp="http://schemas.microsoft.com/office/drawing/2018/hyperlinkcolor" val="tx"/>
                    </a:ext>
                  </a:extLst>
                </a:hlinkClick>
              </a:rPr>
              <a:t>mylegion@legion.org</a:t>
            </a:r>
            <a:endParaRPr lang="en-US" sz="3600" dirty="0"/>
          </a:p>
          <a:p>
            <a:endParaRPr lang="en-US" sz="3600" dirty="0"/>
          </a:p>
          <a:p>
            <a:r>
              <a:rPr lang="en-US" sz="3600" dirty="0"/>
              <a:t>Phone:</a:t>
            </a:r>
          </a:p>
          <a:p>
            <a:r>
              <a:rPr lang="en-US" sz="3600" dirty="0"/>
              <a:t>800.433.3318</a:t>
            </a:r>
          </a:p>
        </p:txBody>
      </p:sp>
      <p:pic>
        <p:nvPicPr>
          <p:cNvPr id="2" name="Audio 1">
            <a:hlinkClick r:id="" action="ppaction://media"/>
            <a:extLst>
              <a:ext uri="{FF2B5EF4-FFF2-40B4-BE49-F238E27FC236}">
                <a16:creationId xmlns:a16="http://schemas.microsoft.com/office/drawing/2014/main" id="{4726EC60-4CAF-4EBD-9AB5-07DACE921A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34933108"/>
      </p:ext>
    </p:extLst>
  </p:cSld>
  <p:clrMapOvr>
    <a:masterClrMapping/>
  </p:clrMapOvr>
  <mc:AlternateContent xmlns:mc="http://schemas.openxmlformats.org/markup-compatibility/2006" xmlns:p14="http://schemas.microsoft.com/office/powerpoint/2010/main">
    <mc:Choice Requires="p14">
      <p:transition spd="med" p14:dur="700" advTm="10332">
        <p:fade/>
      </p:transition>
    </mc:Choice>
    <mc:Fallback xmlns="">
      <p:transition spd="med" advTm="103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474F96-E538-410C-B4C1-D703C413489C}"/>
              </a:ext>
            </a:extLst>
          </p:cNvPr>
          <p:cNvSpPr/>
          <p:nvPr/>
        </p:nvSpPr>
        <p:spPr>
          <a:xfrm>
            <a:off x="0" y="0"/>
            <a:ext cx="9144000" cy="17168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BD5569-9A57-114C-A9A0-A40B4B8D1CA8}"/>
              </a:ext>
            </a:extLst>
          </p:cNvPr>
          <p:cNvSpPr>
            <a:spLocks noGrp="1"/>
          </p:cNvSpPr>
          <p:nvPr>
            <p:ph type="title"/>
          </p:nvPr>
        </p:nvSpPr>
        <p:spPr>
          <a:xfrm>
            <a:off x="457200" y="180706"/>
            <a:ext cx="8229600" cy="745306"/>
          </a:xfrm>
        </p:spPr>
        <p:txBody>
          <a:bodyPr anchor="ctr">
            <a:normAutofit/>
          </a:bodyPr>
          <a:lstStyle/>
          <a:p>
            <a:r>
              <a:rPr lang="en-US" dirty="0"/>
              <a:t>Why Register a MyLegion Account</a:t>
            </a:r>
          </a:p>
        </p:txBody>
      </p:sp>
      <p:sp>
        <p:nvSpPr>
          <p:cNvPr id="11" name="TextBox 10">
            <a:extLst>
              <a:ext uri="{FF2B5EF4-FFF2-40B4-BE49-F238E27FC236}">
                <a16:creationId xmlns:a16="http://schemas.microsoft.com/office/drawing/2014/main" id="{357BFE25-DC93-49DF-A2ED-7ED315B33132}"/>
              </a:ext>
            </a:extLst>
          </p:cNvPr>
          <p:cNvSpPr txBox="1"/>
          <p:nvPr/>
        </p:nvSpPr>
        <p:spPr>
          <a:xfrm>
            <a:off x="457200" y="1478627"/>
            <a:ext cx="8055429" cy="3939540"/>
          </a:xfrm>
          <a:prstGeom prst="rect">
            <a:avLst/>
          </a:prstGeom>
          <a:noFill/>
        </p:spPr>
        <p:txBody>
          <a:bodyPr wrap="square" rtlCol="0">
            <a:spAutoFit/>
          </a:bodyPr>
          <a:lstStyle/>
          <a:p>
            <a:pPr algn="l"/>
            <a:r>
              <a:rPr lang="en-US" b="1" i="0" dirty="0">
                <a:solidFill>
                  <a:srgbClr val="FF0000"/>
                </a:solidFill>
                <a:effectLst/>
                <a:latin typeface="Arial" panose="020B0604020202020204" pitchFamily="34" charset="0"/>
              </a:rPr>
              <a:t>View member-only discounts</a:t>
            </a:r>
            <a:r>
              <a:rPr lang="en-US" b="1" i="0" dirty="0">
                <a:solidFill>
                  <a:srgbClr val="1D2228"/>
                </a:solidFill>
                <a:effectLst/>
                <a:latin typeface="Arial" panose="020B0604020202020204" pitchFamily="34" charset="0"/>
              </a:rPr>
              <a:t>.</a:t>
            </a:r>
            <a:r>
              <a:rPr lang="en-US" b="0" i="0" dirty="0">
                <a:solidFill>
                  <a:srgbClr val="1D2228"/>
                </a:solidFill>
                <a:effectLst/>
                <a:latin typeface="Arial" panose="020B0604020202020204" pitchFamily="34" charset="0"/>
              </a:rPr>
              <a:t> American Legion members have access to veteran and military family discounts from retail to travel.</a:t>
            </a:r>
          </a:p>
          <a:p>
            <a:pPr algn="l"/>
            <a:endParaRPr lang="en-US" b="0" i="0" dirty="0">
              <a:solidFill>
                <a:srgbClr val="1D2228"/>
              </a:solidFill>
              <a:effectLst/>
              <a:latin typeface="Arial" panose="020B0604020202020204" pitchFamily="34" charset="0"/>
            </a:endParaRPr>
          </a:p>
          <a:p>
            <a:pPr algn="l"/>
            <a:r>
              <a:rPr lang="en-US" b="1" i="0" dirty="0">
                <a:solidFill>
                  <a:srgbClr val="FF0000"/>
                </a:solidFill>
                <a:effectLst/>
                <a:latin typeface="Arial" panose="020B0604020202020204" pitchFamily="34" charset="0"/>
              </a:rPr>
              <a:t>Find an American Legion accredited service officer.</a:t>
            </a:r>
            <a:r>
              <a:rPr lang="en-US" b="0" i="0" dirty="0">
                <a:solidFill>
                  <a:srgbClr val="FF0000"/>
                </a:solidFill>
                <a:effectLst/>
                <a:latin typeface="Arial" panose="020B0604020202020204" pitchFamily="34" charset="0"/>
              </a:rPr>
              <a:t> </a:t>
            </a:r>
            <a:r>
              <a:rPr lang="en-US" b="0" i="0" dirty="0">
                <a:solidFill>
                  <a:srgbClr val="1D2228"/>
                </a:solidFill>
                <a:effectLst/>
                <a:latin typeface="Arial" panose="020B0604020202020204" pitchFamily="34" charset="0"/>
              </a:rPr>
              <a:t>The Service Officer Directory in MyLegion.org provides access to accredited American Legion service officers who provide expert assistance, free of charge, to veterans and their families.</a:t>
            </a:r>
          </a:p>
          <a:p>
            <a:pPr algn="l"/>
            <a:endParaRPr lang="en-US" b="0" i="0" dirty="0">
              <a:solidFill>
                <a:srgbClr val="1D2228"/>
              </a:solidFill>
              <a:effectLst/>
              <a:latin typeface="Arial" panose="020B0604020202020204" pitchFamily="34" charset="0"/>
            </a:endParaRPr>
          </a:p>
          <a:p>
            <a:r>
              <a:rPr lang="en-US" b="1" dirty="0">
                <a:solidFill>
                  <a:srgbClr val="FF0000"/>
                </a:solidFill>
                <a:latin typeface="Arial" panose="020B0604020202020204" pitchFamily="34" charset="0"/>
              </a:rPr>
              <a:t>Officer Administrative Tools</a:t>
            </a:r>
            <a:r>
              <a:rPr lang="en-US" b="1" i="0" dirty="0">
                <a:solidFill>
                  <a:srgbClr val="FF0000"/>
                </a:solidFill>
                <a:effectLst/>
                <a:latin typeface="Arial" panose="020B0604020202020204" pitchFamily="34" charset="0"/>
              </a:rPr>
              <a:t>.</a:t>
            </a:r>
            <a:r>
              <a:rPr lang="en-US" b="0" i="0" dirty="0">
                <a:solidFill>
                  <a:srgbClr val="FF0000"/>
                </a:solidFill>
                <a:effectLst/>
                <a:latin typeface="Arial" panose="020B0604020202020204" pitchFamily="34" charset="0"/>
              </a:rPr>
              <a:t> </a:t>
            </a:r>
            <a:r>
              <a:rPr lang="en-US" dirty="0">
                <a:solidFill>
                  <a:srgbClr val="1D2228"/>
                </a:solidFill>
                <a:latin typeface="Arial" panose="020B0604020202020204" pitchFamily="34" charset="0"/>
              </a:rPr>
              <a:t>Adjutants and Commanders have access to Post and squadron membership through their individual MyAccount log in.  Administrative tools include member management, online membership processing, reports and officer publications.  Create an individual member account and transition to the administrative side of MyLegion. </a:t>
            </a:r>
          </a:p>
          <a:p>
            <a:endParaRPr lang="en-US" sz="1600" dirty="0"/>
          </a:p>
        </p:txBody>
      </p:sp>
      <p:pic>
        <p:nvPicPr>
          <p:cNvPr id="3" name="Audio 2">
            <a:hlinkClick r:id="" action="ppaction://media"/>
            <a:extLst>
              <a:ext uri="{FF2B5EF4-FFF2-40B4-BE49-F238E27FC236}">
                <a16:creationId xmlns:a16="http://schemas.microsoft.com/office/drawing/2014/main" id="{FE5B5905-E916-4F3B-9C9F-26A1EBD9491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19415051"/>
      </p:ext>
    </p:extLst>
  </p:cSld>
  <p:clrMapOvr>
    <a:masterClrMapping/>
  </p:clrMapOvr>
  <mc:AlternateContent xmlns:mc="http://schemas.openxmlformats.org/markup-compatibility/2006" xmlns:p14="http://schemas.microsoft.com/office/powerpoint/2010/main">
    <mc:Choice Requires="p14">
      <p:transition spd="med" p14:dur="700" advTm="52593">
        <p:fade/>
      </p:transition>
    </mc:Choice>
    <mc:Fallback xmlns="">
      <p:transition spd="med" advTm="52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wipe(up)">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wipe(up)">
                                      <p:cBhvr>
                                        <p:cTn id="14" dur="1000"/>
                                        <p:tgtEl>
                                          <p:spTgt spid="11">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wipe(up)">
                                      <p:cBhvr>
                                        <p:cTn id="19"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773613"/>
            <a:ext cx="8229600" cy="1209284"/>
          </a:xfrm>
        </p:spPr>
        <p:txBody>
          <a:bodyPr>
            <a:noAutofit/>
          </a:bodyPr>
          <a:lstStyle/>
          <a:p>
            <a:r>
              <a:rPr lang="en-US" dirty="0"/>
              <a:t>About MyLegion</a:t>
            </a:r>
          </a:p>
        </p:txBody>
      </p:sp>
      <p:sp>
        <p:nvSpPr>
          <p:cNvPr id="3" name="Content Placeholder 2">
            <a:extLst>
              <a:ext uri="{FF2B5EF4-FFF2-40B4-BE49-F238E27FC236}">
                <a16:creationId xmlns:a16="http://schemas.microsoft.com/office/drawing/2014/main" id="{3A176ADF-7F60-4D53-8553-3680C58F9D62}"/>
              </a:ext>
            </a:extLst>
          </p:cNvPr>
          <p:cNvSpPr>
            <a:spLocks noGrp="1"/>
          </p:cNvSpPr>
          <p:nvPr>
            <p:ph idx="1"/>
          </p:nvPr>
        </p:nvSpPr>
        <p:spPr>
          <a:xfrm>
            <a:off x="328645" y="1909175"/>
            <a:ext cx="8486709" cy="4706777"/>
          </a:xfrm>
        </p:spPr>
        <p:txBody>
          <a:bodyPr vert="horz" lIns="91440" tIns="45720" rIns="91440" bIns="45720" rtlCol="0" anchor="t">
            <a:noAutofit/>
          </a:bodyPr>
          <a:lstStyle/>
          <a:p>
            <a:pPr marL="0" marR="0" indent="0" fontAlgn="base">
              <a:spcBef>
                <a:spcPts val="0"/>
              </a:spcBef>
              <a:spcAft>
                <a:spcPts val="0"/>
              </a:spcAft>
              <a:buNone/>
            </a:pPr>
            <a:r>
              <a:rPr lang="en-US" sz="1800" dirty="0">
                <a:solidFill>
                  <a:srgbClr val="444444"/>
                </a:solidFill>
                <a:effectLst/>
                <a:latin typeface="Arial" panose="020B0604020202020204" pitchFamily="34" charset="0"/>
                <a:ea typeface="Times New Roman" panose="02020603050405020304" pitchFamily="18" charset="0"/>
              </a:rPr>
              <a:t> </a:t>
            </a:r>
            <a:r>
              <a:rPr lang="en-US" altLang="en-US" sz="2200" b="1" dirty="0">
                <a:solidFill>
                  <a:srgbClr val="FF0000"/>
                </a:solidFill>
                <a:latin typeface="Helvetica"/>
              </a:rPr>
              <a:t>Register with the email address on your membership record.</a:t>
            </a:r>
          </a:p>
          <a:p>
            <a:pPr marL="0" marR="0" indent="0" fontAlgn="base">
              <a:spcBef>
                <a:spcPts val="0"/>
              </a:spcBef>
              <a:spcAft>
                <a:spcPts val="0"/>
              </a:spcAft>
              <a:buNone/>
            </a:pPr>
            <a:endParaRPr lang="en-US" altLang="en-US" sz="2200" b="1" dirty="0">
              <a:solidFill>
                <a:srgbClr val="444444"/>
              </a:solidFill>
              <a:latin typeface="Helvetica"/>
              <a:cs typeface="Arial" panose="020B0604020202020204" pitchFamily="34" charset="0"/>
            </a:endParaRPr>
          </a:p>
          <a:p>
            <a:pPr marR="0" fontAlgn="base">
              <a:spcBef>
                <a:spcPts val="0"/>
              </a:spcBef>
              <a:spcAft>
                <a:spcPts val="0"/>
              </a:spcAft>
            </a:pPr>
            <a:r>
              <a:rPr lang="en-US" altLang="en-US" sz="2200" b="1" dirty="0">
                <a:solidFill>
                  <a:srgbClr val="444444"/>
                </a:solidFill>
                <a:latin typeface="Helvetica"/>
                <a:cs typeface="Arial" panose="020B0604020202020204" pitchFamily="34" charset="0"/>
              </a:rPr>
              <a:t>All accounts are individual.</a:t>
            </a:r>
          </a:p>
          <a:p>
            <a:pPr marL="0" marR="0" indent="0" fontAlgn="base">
              <a:spcBef>
                <a:spcPts val="0"/>
              </a:spcBef>
              <a:spcAft>
                <a:spcPts val="0"/>
              </a:spcAft>
              <a:buNone/>
            </a:pPr>
            <a:endParaRPr lang="en-US" altLang="en-US" sz="2200" b="1" dirty="0">
              <a:solidFill>
                <a:srgbClr val="444444"/>
              </a:solidFill>
              <a:latin typeface="Helvetica"/>
              <a:cs typeface="Arial" panose="020B0604020202020204" pitchFamily="34" charset="0"/>
            </a:endParaRPr>
          </a:p>
          <a:p>
            <a:pPr marR="0" fontAlgn="base">
              <a:spcBef>
                <a:spcPts val="0"/>
              </a:spcBef>
              <a:spcAft>
                <a:spcPts val="0"/>
              </a:spcAft>
            </a:pPr>
            <a:r>
              <a:rPr lang="en-US" altLang="en-US" sz="2200" b="1" dirty="0">
                <a:solidFill>
                  <a:srgbClr val="444444"/>
                </a:solidFill>
                <a:latin typeface="Helvetica"/>
                <a:cs typeface="Arial" panose="020B0604020202020204" pitchFamily="34" charset="0"/>
              </a:rPr>
              <a:t>Post and Squadron membership is accessed through the individual MyLegion account. </a:t>
            </a:r>
            <a:endParaRPr lang="en-US" altLang="en-US" sz="1400" b="1" dirty="0">
              <a:solidFill>
                <a:srgbClr val="444444"/>
              </a:solidFill>
              <a:latin typeface="inheri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dirty="0">
              <a:solidFill>
                <a:srgbClr val="444444"/>
              </a:solidFill>
              <a:latin typeface="latoregular"/>
            </a:endParaRPr>
          </a:p>
          <a:p>
            <a:pPr defTabSz="914400" eaLnBrk="0" fontAlgn="base" hangingPunct="0">
              <a:spcBef>
                <a:spcPct val="0"/>
              </a:spcBef>
              <a:spcAft>
                <a:spcPct val="0"/>
              </a:spcAft>
              <a:buClrTx/>
            </a:pPr>
            <a:r>
              <a:rPr lang="en-US" altLang="en-US" sz="2200" b="1" dirty="0">
                <a:solidFill>
                  <a:srgbClr val="444444"/>
                </a:solidFill>
                <a:latin typeface="Helvetica"/>
                <a:cs typeface="Arial" panose="020B0604020202020204" pitchFamily="34" charset="0"/>
              </a:rPr>
              <a:t>Email must be on your membership record on file at National HQs.  Registering with an email not listed as your primary email will not provide access to membership details or leadership resources.</a:t>
            </a:r>
          </a:p>
          <a:p>
            <a:pPr marL="0" marR="0" lvl="0" indent="0" algn="l" defTabSz="914400" rtl="0" eaLnBrk="0" fontAlgn="base" latinLnBrk="0" hangingPunct="0">
              <a:lnSpc>
                <a:spcPct val="100000"/>
              </a:lnSpc>
              <a:spcBef>
                <a:spcPct val="0"/>
              </a:spcBef>
              <a:spcAft>
                <a:spcPct val="0"/>
              </a:spcAft>
              <a:buClrTx/>
              <a:buSzTx/>
              <a:buFontTx/>
              <a:buNone/>
              <a:tabLst/>
            </a:pPr>
            <a:endParaRPr lang="en-US" sz="1600" dirty="0">
              <a:solidFill>
                <a:srgbClr val="444444"/>
              </a:solidFill>
              <a:latin typeface="latoregular"/>
            </a:endParaRPr>
          </a:p>
        </p:txBody>
      </p:sp>
      <p:sp>
        <p:nvSpPr>
          <p:cNvPr id="4" name="Rectangle 1">
            <a:extLst>
              <a:ext uri="{FF2B5EF4-FFF2-40B4-BE49-F238E27FC236}">
                <a16:creationId xmlns:a16="http://schemas.microsoft.com/office/drawing/2014/main" id="{C5E35EBC-89E5-4587-84C8-F06DF11C7A8B}"/>
              </a:ext>
            </a:extLst>
          </p:cNvPr>
          <p:cNvSpPr>
            <a:spLocks noChangeArrowheads="1"/>
          </p:cNvSpPr>
          <p:nvPr/>
        </p:nvSpPr>
        <p:spPr bwMode="auto">
          <a:xfrm>
            <a:off x="0" y="-38099"/>
            <a:ext cx="65"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782CAA87-67D7-4BE3-89C7-95C9CF516800}"/>
              </a:ext>
            </a:extLst>
          </p:cNvPr>
          <p:cNvSpPr>
            <a:spLocks noChangeArrowheads="1"/>
          </p:cNvSpPr>
          <p:nvPr/>
        </p:nvSpPr>
        <p:spPr bwMode="auto">
          <a:xfrm>
            <a:off x="0" y="350337"/>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0CBFB677-028A-4A69-AB93-714BA4AD4A48}"/>
              </a:ext>
            </a:extLst>
          </p:cNvPr>
          <p:cNvSpPr>
            <a:spLocks noChangeArrowheads="1"/>
          </p:cNvSpPr>
          <p:nvPr/>
        </p:nvSpPr>
        <p:spPr bwMode="auto">
          <a:xfrm>
            <a:off x="0" y="823412"/>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7">
            <a:extLst>
              <a:ext uri="{FF2B5EF4-FFF2-40B4-BE49-F238E27FC236}">
                <a16:creationId xmlns:a16="http://schemas.microsoft.com/office/drawing/2014/main" id="{6E63E1D4-E877-49D3-9D88-264155F1915F}"/>
              </a:ext>
            </a:extLst>
          </p:cNvPr>
          <p:cNvSpPr>
            <a:spLocks noChangeArrowheads="1"/>
          </p:cNvSpPr>
          <p:nvPr/>
        </p:nvSpPr>
        <p:spPr bwMode="auto">
          <a:xfrm>
            <a:off x="0" y="1296487"/>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FEA8A599-3775-4107-B01E-993DB6D7FCF0}"/>
              </a:ext>
            </a:extLst>
          </p:cNvPr>
          <p:cNvSpPr>
            <a:spLocks noChangeArrowheads="1"/>
          </p:cNvSpPr>
          <p:nvPr/>
        </p:nvSpPr>
        <p:spPr bwMode="auto">
          <a:xfrm>
            <a:off x="0" y="1769562"/>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1">
            <a:extLst>
              <a:ext uri="{FF2B5EF4-FFF2-40B4-BE49-F238E27FC236}">
                <a16:creationId xmlns:a16="http://schemas.microsoft.com/office/drawing/2014/main" id="{BF7F29C1-F498-4C2E-8C51-BB81411F09CE}"/>
              </a:ext>
            </a:extLst>
          </p:cNvPr>
          <p:cNvSpPr>
            <a:spLocks noChangeArrowheads="1"/>
          </p:cNvSpPr>
          <p:nvPr/>
        </p:nvSpPr>
        <p:spPr bwMode="auto">
          <a:xfrm>
            <a:off x="0" y="2370837"/>
            <a:ext cx="65"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F11FD9F8-0480-4A6B-9C5C-16C1F79A5C6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33069629"/>
      </p:ext>
    </p:extLst>
  </p:cSld>
  <p:clrMapOvr>
    <a:masterClrMapping/>
  </p:clrMapOvr>
  <mc:AlternateContent xmlns:mc="http://schemas.openxmlformats.org/markup-compatibility/2006" xmlns:p14="http://schemas.microsoft.com/office/powerpoint/2010/main">
    <mc:Choice Requires="p14">
      <p:transition spd="med" p14:dur="700" advTm="57144">
        <p:fade/>
      </p:transition>
    </mc:Choice>
    <mc:Fallback xmlns="">
      <p:transition spd="med" advTm="571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up)">
                                      <p:cBhvr>
                                        <p:cTn id="11" dur="10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up)">
                                      <p:cBhvr>
                                        <p:cTn id="16" dur="1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up)">
                                      <p:cBhvr>
                                        <p:cTn id="2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457200" y="773613"/>
            <a:ext cx="8229600" cy="1209284"/>
          </a:xfrm>
        </p:spPr>
        <p:txBody>
          <a:bodyPr>
            <a:noAutofit/>
          </a:bodyPr>
          <a:lstStyle/>
          <a:p>
            <a:r>
              <a:rPr lang="en-US" dirty="0"/>
              <a:t>Before You Register</a:t>
            </a:r>
          </a:p>
        </p:txBody>
      </p:sp>
      <p:sp>
        <p:nvSpPr>
          <p:cNvPr id="3" name="Content Placeholder 2">
            <a:extLst>
              <a:ext uri="{FF2B5EF4-FFF2-40B4-BE49-F238E27FC236}">
                <a16:creationId xmlns:a16="http://schemas.microsoft.com/office/drawing/2014/main" id="{3A176ADF-7F60-4D53-8553-3680C58F9D62}"/>
              </a:ext>
            </a:extLst>
          </p:cNvPr>
          <p:cNvSpPr>
            <a:spLocks noGrp="1"/>
          </p:cNvSpPr>
          <p:nvPr>
            <p:ph idx="1"/>
          </p:nvPr>
        </p:nvSpPr>
        <p:spPr>
          <a:xfrm>
            <a:off x="328645" y="1909175"/>
            <a:ext cx="8486709" cy="4706777"/>
          </a:xfrm>
        </p:spPr>
        <p:txBody>
          <a:bodyPr vert="horz" lIns="91440" tIns="45720" rIns="91440" bIns="45720" rtlCol="0" anchor="t">
            <a:noAutofit/>
          </a:bodyPr>
          <a:lstStyle/>
          <a:p>
            <a:pPr marR="0" fontAlgn="base">
              <a:spcBef>
                <a:spcPts val="0"/>
              </a:spcBef>
              <a:spcAft>
                <a:spcPts val="0"/>
              </a:spcAft>
            </a:pPr>
            <a:r>
              <a:rPr lang="en-US" altLang="en-US" sz="2200" b="1" dirty="0">
                <a:solidFill>
                  <a:srgbClr val="444444"/>
                </a:solidFill>
                <a:latin typeface="Helvetica"/>
                <a:cs typeface="Arial" panose="020B0604020202020204" pitchFamily="34" charset="0"/>
              </a:rPr>
              <a:t>Do you have an email on your membership record? </a:t>
            </a:r>
          </a:p>
          <a:p>
            <a:pPr marL="0" marR="0" indent="0" fontAlgn="base">
              <a:spcBef>
                <a:spcPts val="0"/>
              </a:spcBef>
              <a:spcAft>
                <a:spcPts val="0"/>
              </a:spcAft>
              <a:buNone/>
            </a:pPr>
            <a:endParaRPr lang="en-US" altLang="en-US" sz="2200" b="1" dirty="0">
              <a:solidFill>
                <a:srgbClr val="444444"/>
              </a:solidFill>
              <a:latin typeface="Helvetica"/>
              <a:cs typeface="Arial" panose="020B0604020202020204" pitchFamily="34" charset="0"/>
            </a:endParaRPr>
          </a:p>
          <a:p>
            <a:pPr marR="0" fontAlgn="base">
              <a:spcBef>
                <a:spcPts val="0"/>
              </a:spcBef>
              <a:spcAft>
                <a:spcPts val="0"/>
              </a:spcAft>
            </a:pPr>
            <a:r>
              <a:rPr lang="en-US" altLang="en-US" sz="2200" b="1" dirty="0">
                <a:solidFill>
                  <a:srgbClr val="444444"/>
                </a:solidFill>
                <a:latin typeface="Helvetica"/>
                <a:cs typeface="Arial" panose="020B0604020202020204" pitchFamily="34" charset="0"/>
              </a:rPr>
              <a:t>Open your email to receive a one-time password (OTP) during registration.</a:t>
            </a:r>
            <a:endParaRPr lang="en-US" altLang="en-US" sz="1400" b="1" dirty="0">
              <a:solidFill>
                <a:srgbClr val="444444"/>
              </a:solidFill>
              <a:latin typeface="inheri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dirty="0">
              <a:solidFill>
                <a:srgbClr val="444444"/>
              </a:solidFill>
              <a:latin typeface="latoregular"/>
            </a:endParaRPr>
          </a:p>
          <a:p>
            <a:pPr defTabSz="914400" eaLnBrk="0" fontAlgn="base" hangingPunct="0">
              <a:spcBef>
                <a:spcPct val="0"/>
              </a:spcBef>
              <a:spcAft>
                <a:spcPct val="0"/>
              </a:spcAft>
              <a:buClrTx/>
            </a:pPr>
            <a:r>
              <a:rPr lang="en-US" altLang="en-US" sz="2200" b="1" dirty="0">
                <a:solidFill>
                  <a:srgbClr val="444444"/>
                </a:solidFill>
                <a:latin typeface="Helvetica"/>
                <a:cs typeface="Arial" panose="020B0604020202020204" pitchFamily="34" charset="0"/>
              </a:rPr>
              <a:t>Be prepared to create a password that includes:</a:t>
            </a:r>
          </a:p>
          <a:p>
            <a:pPr defTabSz="914400" eaLnBrk="0" fontAlgn="base" hangingPunct="0">
              <a:spcBef>
                <a:spcPct val="0"/>
              </a:spcBef>
              <a:spcAft>
                <a:spcPct val="0"/>
              </a:spcAft>
              <a:buClrTx/>
            </a:pPr>
            <a:endParaRPr lang="en-US" altLang="en-US" sz="2200" b="1" dirty="0">
              <a:solidFill>
                <a:srgbClr val="444444"/>
              </a:solidFill>
              <a:latin typeface="Helvetica"/>
              <a:cs typeface="Arial" panose="020B0604020202020204" pitchFamily="34" charset="0"/>
            </a:endParaRPr>
          </a:p>
          <a:p>
            <a:pPr lvl="2" defTabSz="914400" eaLnBrk="0" fontAlgn="base" hangingPunct="0">
              <a:spcBef>
                <a:spcPct val="0"/>
              </a:spcBef>
              <a:spcAft>
                <a:spcPct val="0"/>
              </a:spcAft>
            </a:pPr>
            <a:r>
              <a:rPr lang="en-US" altLang="en-US" sz="1600" b="1" dirty="0">
                <a:solidFill>
                  <a:srgbClr val="444444"/>
                </a:solidFill>
                <a:latin typeface="Helvetica"/>
                <a:cs typeface="Arial" panose="020B0604020202020204" pitchFamily="34" charset="0"/>
              </a:rPr>
              <a:t>1 Uppercase Letter</a:t>
            </a:r>
          </a:p>
          <a:p>
            <a:pPr lvl="2" defTabSz="914400" eaLnBrk="0" fontAlgn="base" hangingPunct="0">
              <a:spcBef>
                <a:spcPct val="0"/>
              </a:spcBef>
              <a:spcAft>
                <a:spcPct val="0"/>
              </a:spcAft>
            </a:pPr>
            <a:r>
              <a:rPr lang="en-US" altLang="en-US" sz="1600" b="1" dirty="0">
                <a:solidFill>
                  <a:srgbClr val="444444"/>
                </a:solidFill>
                <a:latin typeface="Helvetica"/>
                <a:cs typeface="Arial" panose="020B0604020202020204" pitchFamily="34" charset="0"/>
              </a:rPr>
              <a:t>1 Lowercase Letter</a:t>
            </a:r>
          </a:p>
          <a:p>
            <a:pPr lvl="2" defTabSz="914400" eaLnBrk="0" fontAlgn="base" hangingPunct="0">
              <a:spcBef>
                <a:spcPct val="0"/>
              </a:spcBef>
              <a:spcAft>
                <a:spcPct val="0"/>
              </a:spcAft>
            </a:pPr>
            <a:r>
              <a:rPr lang="en-US" altLang="en-US" sz="1600" b="1" dirty="0">
                <a:solidFill>
                  <a:srgbClr val="444444"/>
                </a:solidFill>
                <a:latin typeface="Helvetica"/>
                <a:cs typeface="Arial" panose="020B0604020202020204" pitchFamily="34" charset="0"/>
              </a:rPr>
              <a:t>1 Number</a:t>
            </a:r>
          </a:p>
          <a:p>
            <a:pPr lvl="2" defTabSz="914400" eaLnBrk="0" fontAlgn="base" hangingPunct="0">
              <a:spcBef>
                <a:spcPct val="0"/>
              </a:spcBef>
              <a:spcAft>
                <a:spcPct val="0"/>
              </a:spcAft>
            </a:pPr>
            <a:r>
              <a:rPr lang="en-US" altLang="en-US" sz="1600" b="1" dirty="0">
                <a:solidFill>
                  <a:srgbClr val="444444"/>
                </a:solidFill>
                <a:latin typeface="Helvetica"/>
                <a:cs typeface="Arial" panose="020B0604020202020204" pitchFamily="34" charset="0"/>
              </a:rPr>
              <a:t>1 Symbol (!@#$%^&amp;*)</a:t>
            </a:r>
          </a:p>
          <a:p>
            <a:pPr lvl="2" defTabSz="914400" eaLnBrk="0" fontAlgn="base" hangingPunct="0">
              <a:spcBef>
                <a:spcPct val="0"/>
              </a:spcBef>
              <a:spcAft>
                <a:spcPct val="0"/>
              </a:spcAft>
            </a:pPr>
            <a:r>
              <a:rPr lang="en-US" altLang="en-US" sz="1600" b="1" dirty="0">
                <a:solidFill>
                  <a:srgbClr val="444444"/>
                </a:solidFill>
                <a:latin typeface="Helvetica"/>
                <a:cs typeface="Arial" panose="020B0604020202020204" pitchFamily="34" charset="0"/>
              </a:rPr>
              <a:t>8 character minimum</a:t>
            </a:r>
          </a:p>
          <a:p>
            <a:pPr lvl="2" defTabSz="914400" eaLnBrk="0" fontAlgn="base" hangingPunct="0">
              <a:spcBef>
                <a:spcPct val="0"/>
              </a:spcBef>
              <a:spcAft>
                <a:spcPct val="0"/>
              </a:spcAft>
            </a:pPr>
            <a:endParaRPr lang="en-US" altLang="en-US" sz="1600" b="1" dirty="0">
              <a:solidFill>
                <a:srgbClr val="444444"/>
              </a:solidFill>
              <a:latin typeface="Helvetica"/>
              <a:cs typeface="Arial" panose="020B0604020202020204" pitchFamily="34" charset="0"/>
            </a:endParaRPr>
          </a:p>
          <a:p>
            <a:pPr lvl="2" defTabSz="914400" eaLnBrk="0" fontAlgn="base" hangingPunct="0">
              <a:spcBef>
                <a:spcPct val="0"/>
              </a:spcBef>
              <a:spcAft>
                <a:spcPct val="0"/>
              </a:spcAft>
            </a:pPr>
            <a:endParaRPr lang="en-US" altLang="en-US" sz="1600" b="1" dirty="0">
              <a:solidFill>
                <a:srgbClr val="444444"/>
              </a:solidFill>
              <a:latin typeface="Helvetic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dirty="0">
              <a:solidFill>
                <a:srgbClr val="444444"/>
              </a:solidFill>
              <a:latin typeface="latoregular"/>
            </a:endParaRPr>
          </a:p>
        </p:txBody>
      </p:sp>
      <p:sp>
        <p:nvSpPr>
          <p:cNvPr id="4" name="Rectangle 1">
            <a:extLst>
              <a:ext uri="{FF2B5EF4-FFF2-40B4-BE49-F238E27FC236}">
                <a16:creationId xmlns:a16="http://schemas.microsoft.com/office/drawing/2014/main" id="{C5E35EBC-89E5-4587-84C8-F06DF11C7A8B}"/>
              </a:ext>
            </a:extLst>
          </p:cNvPr>
          <p:cNvSpPr>
            <a:spLocks noChangeArrowheads="1"/>
          </p:cNvSpPr>
          <p:nvPr/>
        </p:nvSpPr>
        <p:spPr bwMode="auto">
          <a:xfrm>
            <a:off x="0" y="-38099"/>
            <a:ext cx="65"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782CAA87-67D7-4BE3-89C7-95C9CF516800}"/>
              </a:ext>
            </a:extLst>
          </p:cNvPr>
          <p:cNvSpPr>
            <a:spLocks noChangeArrowheads="1"/>
          </p:cNvSpPr>
          <p:nvPr/>
        </p:nvSpPr>
        <p:spPr bwMode="auto">
          <a:xfrm>
            <a:off x="0" y="350337"/>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0CBFB677-028A-4A69-AB93-714BA4AD4A48}"/>
              </a:ext>
            </a:extLst>
          </p:cNvPr>
          <p:cNvSpPr>
            <a:spLocks noChangeArrowheads="1"/>
          </p:cNvSpPr>
          <p:nvPr/>
        </p:nvSpPr>
        <p:spPr bwMode="auto">
          <a:xfrm>
            <a:off x="0" y="823412"/>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7">
            <a:extLst>
              <a:ext uri="{FF2B5EF4-FFF2-40B4-BE49-F238E27FC236}">
                <a16:creationId xmlns:a16="http://schemas.microsoft.com/office/drawing/2014/main" id="{6E63E1D4-E877-49D3-9D88-264155F1915F}"/>
              </a:ext>
            </a:extLst>
          </p:cNvPr>
          <p:cNvSpPr>
            <a:spLocks noChangeArrowheads="1"/>
          </p:cNvSpPr>
          <p:nvPr/>
        </p:nvSpPr>
        <p:spPr bwMode="auto">
          <a:xfrm>
            <a:off x="0" y="1296487"/>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FEA8A599-3775-4107-B01E-993DB6D7FCF0}"/>
              </a:ext>
            </a:extLst>
          </p:cNvPr>
          <p:cNvSpPr>
            <a:spLocks noChangeArrowheads="1"/>
          </p:cNvSpPr>
          <p:nvPr/>
        </p:nvSpPr>
        <p:spPr bwMode="auto">
          <a:xfrm>
            <a:off x="0" y="1769562"/>
            <a:ext cx="65" cy="7026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1">
            <a:extLst>
              <a:ext uri="{FF2B5EF4-FFF2-40B4-BE49-F238E27FC236}">
                <a16:creationId xmlns:a16="http://schemas.microsoft.com/office/drawing/2014/main" id="{BF7F29C1-F498-4C2E-8C51-BB81411F09CE}"/>
              </a:ext>
            </a:extLst>
          </p:cNvPr>
          <p:cNvSpPr>
            <a:spLocks noChangeArrowheads="1"/>
          </p:cNvSpPr>
          <p:nvPr/>
        </p:nvSpPr>
        <p:spPr bwMode="auto">
          <a:xfrm>
            <a:off x="0" y="2370837"/>
            <a:ext cx="65"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333333"/>
              </a:solidFill>
              <a:effectLst/>
              <a:latin typeface="lato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19DBEADA-9A5C-4092-8313-088F59BD641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73273703"/>
      </p:ext>
    </p:extLst>
  </p:cSld>
  <p:clrMapOvr>
    <a:masterClrMapping/>
  </p:clrMapOvr>
  <mc:AlternateContent xmlns:mc="http://schemas.openxmlformats.org/markup-compatibility/2006" xmlns:p14="http://schemas.microsoft.com/office/powerpoint/2010/main">
    <mc:Choice Requires="p14">
      <p:transition spd="med" p14:dur="700" advTm="60372">
        <p:fade/>
      </p:transition>
    </mc:Choice>
    <mc:Fallback xmlns="">
      <p:transition spd="med" advTm="603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2" presetClass="entr" presetSubtype="1"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up)">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1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up)">
                                      <p:cBhvr>
                                        <p:cTn id="24" dur="10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wipe(up)">
                                      <p:cBhvr>
                                        <p:cTn id="29" dur="10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wipe(up)">
                                      <p:cBhvr>
                                        <p:cTn id="34" dur="10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up)">
                                      <p:cBhvr>
                                        <p:cTn id="39" dur="1000"/>
                                        <p:tgtEl>
                                          <p:spTgt spid="3">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wipe(up)">
                                      <p:cBhvr>
                                        <p:cTn id="44"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FBC05C-CF25-41F2-8789-AFE54AD2226D}"/>
              </a:ext>
            </a:extLst>
          </p:cNvPr>
          <p:cNvSpPr/>
          <p:nvPr/>
        </p:nvSpPr>
        <p:spPr>
          <a:xfrm>
            <a:off x="-71242" y="0"/>
            <a:ext cx="9286483" cy="11222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0" y="561131"/>
            <a:ext cx="9215241" cy="603900"/>
          </a:xfrm>
        </p:spPr>
        <p:txBody>
          <a:bodyPr/>
          <a:lstStyle/>
          <a:p>
            <a:r>
              <a:rPr lang="en-US" dirty="0"/>
              <a:t>www.legion.org </a:t>
            </a:r>
            <a:br>
              <a:rPr lang="en-US" sz="5400" dirty="0"/>
            </a:br>
            <a:endParaRPr lang="en-US" sz="5400" dirty="0"/>
          </a:p>
        </p:txBody>
      </p:sp>
      <p:pic>
        <p:nvPicPr>
          <p:cNvPr id="3" name="Audio 2">
            <a:hlinkClick r:id="" action="ppaction://media"/>
            <a:extLst>
              <a:ext uri="{FF2B5EF4-FFF2-40B4-BE49-F238E27FC236}">
                <a16:creationId xmlns:a16="http://schemas.microsoft.com/office/drawing/2014/main" id="{965ECDA2-3268-4217-98DE-EF600C26E4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6" name="Picture 5">
            <a:extLst>
              <a:ext uri="{FF2B5EF4-FFF2-40B4-BE49-F238E27FC236}">
                <a16:creationId xmlns:a16="http://schemas.microsoft.com/office/drawing/2014/main" id="{90A80C43-BF68-1266-D72C-3814BA73BDC9}"/>
              </a:ext>
            </a:extLst>
          </p:cNvPr>
          <p:cNvPicPr>
            <a:picLocks noChangeAspect="1"/>
          </p:cNvPicPr>
          <p:nvPr/>
        </p:nvPicPr>
        <p:blipFill>
          <a:blip r:embed="rId6"/>
          <a:stretch>
            <a:fillRect/>
          </a:stretch>
        </p:blipFill>
        <p:spPr>
          <a:xfrm>
            <a:off x="-49783" y="1010297"/>
            <a:ext cx="9282477" cy="4506452"/>
          </a:xfrm>
          <a:prstGeom prst="rect">
            <a:avLst/>
          </a:prstGeom>
        </p:spPr>
      </p:pic>
      <p:sp>
        <p:nvSpPr>
          <p:cNvPr id="7" name="Oval 6">
            <a:extLst>
              <a:ext uri="{FF2B5EF4-FFF2-40B4-BE49-F238E27FC236}">
                <a16:creationId xmlns:a16="http://schemas.microsoft.com/office/drawing/2014/main" id="{D82C32BA-4D16-BA8D-81F2-3D54E90BF2EC}"/>
              </a:ext>
            </a:extLst>
          </p:cNvPr>
          <p:cNvSpPr/>
          <p:nvPr/>
        </p:nvSpPr>
        <p:spPr>
          <a:xfrm>
            <a:off x="6683188" y="1565381"/>
            <a:ext cx="1021977" cy="394853"/>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005596"/>
      </p:ext>
    </p:extLst>
  </p:cSld>
  <p:clrMapOvr>
    <a:masterClrMapping/>
  </p:clrMapOvr>
  <mc:AlternateContent xmlns:mc="http://schemas.openxmlformats.org/markup-compatibility/2006" xmlns:p14="http://schemas.microsoft.com/office/powerpoint/2010/main">
    <mc:Choice Requires="p14">
      <p:transition spd="med" p14:dur="700" advTm="11540">
        <p:fade/>
      </p:transition>
    </mc:Choice>
    <mc:Fallback xmlns="">
      <p:transition spd="med" advTm="115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FBC05C-CF25-41F2-8789-AFE54AD2226D}"/>
              </a:ext>
            </a:extLst>
          </p:cNvPr>
          <p:cNvSpPr/>
          <p:nvPr/>
        </p:nvSpPr>
        <p:spPr>
          <a:xfrm>
            <a:off x="-71242" y="0"/>
            <a:ext cx="9286483" cy="14742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2F3109F-A11F-2E22-BFCC-A06505AAA3D1}"/>
              </a:ext>
            </a:extLst>
          </p:cNvPr>
          <p:cNvPicPr>
            <a:picLocks noChangeAspect="1"/>
          </p:cNvPicPr>
          <p:nvPr/>
        </p:nvPicPr>
        <p:blipFill>
          <a:blip r:embed="rId5"/>
          <a:stretch>
            <a:fillRect/>
          </a:stretch>
        </p:blipFill>
        <p:spPr>
          <a:xfrm>
            <a:off x="274637" y="708347"/>
            <a:ext cx="8229601" cy="5879222"/>
          </a:xfrm>
          <a:prstGeom prst="rect">
            <a:avLst/>
          </a:prstGeom>
        </p:spPr>
      </p:pic>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1595534" y="406397"/>
            <a:ext cx="8229600" cy="603900"/>
          </a:xfrm>
        </p:spPr>
        <p:txBody>
          <a:bodyPr/>
          <a:lstStyle/>
          <a:p>
            <a:r>
              <a:rPr lang="en-US" dirty="0"/>
              <a:t>www.mylegion.org </a:t>
            </a:r>
            <a:br>
              <a:rPr lang="en-US" sz="5400" dirty="0"/>
            </a:br>
            <a:endParaRPr lang="en-US" sz="5400" dirty="0"/>
          </a:p>
        </p:txBody>
      </p:sp>
      <p:sp>
        <p:nvSpPr>
          <p:cNvPr id="6" name="Rectangle: Rounded Corners 5">
            <a:extLst>
              <a:ext uri="{FF2B5EF4-FFF2-40B4-BE49-F238E27FC236}">
                <a16:creationId xmlns:a16="http://schemas.microsoft.com/office/drawing/2014/main" id="{7F57A296-E132-4E02-9E24-9E3F04A44832}"/>
              </a:ext>
            </a:extLst>
          </p:cNvPr>
          <p:cNvSpPr/>
          <p:nvPr/>
        </p:nvSpPr>
        <p:spPr>
          <a:xfrm>
            <a:off x="7634370" y="979879"/>
            <a:ext cx="581783" cy="432061"/>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5B471B05-8C66-4C30-9133-672F657C83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13224129"/>
      </p:ext>
    </p:extLst>
  </p:cSld>
  <p:clrMapOvr>
    <a:masterClrMapping/>
  </p:clrMapOvr>
  <mc:AlternateContent xmlns:mc="http://schemas.openxmlformats.org/markup-compatibility/2006" xmlns:p14="http://schemas.microsoft.com/office/powerpoint/2010/main">
    <mc:Choice Requires="p14">
      <p:transition spd="med" p14:dur="700" advTm="11500">
        <p:fade/>
      </p:transition>
    </mc:Choice>
    <mc:Fallback xmlns="">
      <p:transition spd="med" advTm="11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40700A-5778-4E21-9A60-DD5905B802C9}"/>
              </a:ext>
            </a:extLst>
          </p:cNvPr>
          <p:cNvSpPr>
            <a:spLocks noGrp="1"/>
          </p:cNvSpPr>
          <p:nvPr>
            <p:ph idx="1"/>
          </p:nvPr>
        </p:nvSpPr>
        <p:spPr>
          <a:xfrm>
            <a:off x="4946863" y="1880055"/>
            <a:ext cx="4044737" cy="3929373"/>
          </a:xfrm>
        </p:spPr>
        <p:txBody>
          <a:bodyPr/>
          <a:lstStyle/>
          <a:p>
            <a:pPr marL="0" indent="0">
              <a:buNone/>
            </a:pPr>
            <a:r>
              <a:rPr lang="en-US" dirty="0"/>
              <a:t>Enter the email address on your membership record.</a:t>
            </a:r>
          </a:p>
          <a:p>
            <a:pPr marL="0" indent="0">
              <a:buNone/>
            </a:pPr>
            <a:endParaRPr lang="en-US" dirty="0"/>
          </a:p>
          <a:p>
            <a:pPr marL="0" indent="0">
              <a:buNone/>
            </a:pPr>
            <a:r>
              <a:rPr lang="en-US" dirty="0"/>
              <a:t>No Email?  Cancel</a:t>
            </a:r>
          </a:p>
          <a:p>
            <a:pPr marL="0" indent="0">
              <a:buNone/>
            </a:pPr>
            <a:endParaRPr lang="en-US" dirty="0"/>
          </a:p>
          <a:p>
            <a:pPr marL="0" indent="0">
              <a:buNone/>
            </a:pPr>
            <a:r>
              <a:rPr lang="en-US" dirty="0"/>
              <a:t>Create an email, contact leadership to update and return to register.</a:t>
            </a:r>
          </a:p>
        </p:txBody>
      </p:sp>
      <p:sp>
        <p:nvSpPr>
          <p:cNvPr id="7" name="Title 1">
            <a:extLst>
              <a:ext uri="{FF2B5EF4-FFF2-40B4-BE49-F238E27FC236}">
                <a16:creationId xmlns:a16="http://schemas.microsoft.com/office/drawing/2014/main" id="{226A9E5F-527A-4CB7-8F70-A595C5B04C49}"/>
              </a:ext>
            </a:extLst>
          </p:cNvPr>
          <p:cNvSpPr>
            <a:spLocks noGrp="1"/>
          </p:cNvSpPr>
          <p:nvPr>
            <p:ph type="title"/>
          </p:nvPr>
        </p:nvSpPr>
        <p:spPr>
          <a:xfrm>
            <a:off x="0" y="-232200"/>
            <a:ext cx="9163638" cy="1703446"/>
          </a:xfrm>
          <a:solidFill>
            <a:schemeClr val="bg1"/>
          </a:solidFill>
        </p:spPr>
        <p:txBody>
          <a:bodyPr>
            <a:noAutofit/>
          </a:bodyPr>
          <a:lstStyle/>
          <a:p>
            <a:br>
              <a:rPr lang="en-US" dirty="0"/>
            </a:br>
            <a:r>
              <a:rPr lang="en-US" dirty="0"/>
              <a:t>Register a MyLegion Account</a:t>
            </a:r>
            <a:br>
              <a:rPr lang="en-US" dirty="0"/>
            </a:br>
            <a:endParaRPr lang="en-US" dirty="0"/>
          </a:p>
        </p:txBody>
      </p:sp>
      <p:pic>
        <p:nvPicPr>
          <p:cNvPr id="4" name="Picture 3">
            <a:extLst>
              <a:ext uri="{FF2B5EF4-FFF2-40B4-BE49-F238E27FC236}">
                <a16:creationId xmlns:a16="http://schemas.microsoft.com/office/drawing/2014/main" id="{E7BE4990-5A64-4804-A4AC-1D53F869C859}"/>
              </a:ext>
            </a:extLst>
          </p:cNvPr>
          <p:cNvPicPr>
            <a:picLocks noChangeAspect="1"/>
          </p:cNvPicPr>
          <p:nvPr/>
        </p:nvPicPr>
        <p:blipFill>
          <a:blip r:embed="rId6"/>
          <a:stretch>
            <a:fillRect/>
          </a:stretch>
        </p:blipFill>
        <p:spPr>
          <a:xfrm>
            <a:off x="304000" y="2081802"/>
            <a:ext cx="4188631" cy="3297279"/>
          </a:xfrm>
          <a:prstGeom prst="rect">
            <a:avLst/>
          </a:prstGeom>
          <a:ln>
            <a:solidFill>
              <a:schemeClr val="accent1"/>
            </a:solidFill>
          </a:ln>
        </p:spPr>
      </p:pic>
      <p:sp>
        <p:nvSpPr>
          <p:cNvPr id="6" name="TextBox 5">
            <a:extLst>
              <a:ext uri="{FF2B5EF4-FFF2-40B4-BE49-F238E27FC236}">
                <a16:creationId xmlns:a16="http://schemas.microsoft.com/office/drawing/2014/main" id="{CA113C0F-CA3A-4E10-8231-A2E55D0AF94A}"/>
              </a:ext>
            </a:extLst>
          </p:cNvPr>
          <p:cNvSpPr txBox="1"/>
          <p:nvPr/>
        </p:nvSpPr>
        <p:spPr>
          <a:xfrm>
            <a:off x="304000" y="1330514"/>
            <a:ext cx="3734600" cy="369332"/>
          </a:xfrm>
          <a:prstGeom prst="rect">
            <a:avLst/>
          </a:prstGeom>
          <a:noFill/>
        </p:spPr>
        <p:txBody>
          <a:bodyPr wrap="square" rtlCol="0">
            <a:spAutoFit/>
          </a:bodyPr>
          <a:lstStyle/>
          <a:p>
            <a:r>
              <a:rPr lang="en-US" b="1" dirty="0">
                <a:solidFill>
                  <a:srgbClr val="FF0000"/>
                </a:solidFill>
              </a:rPr>
              <a:t>STEP 1: ENTER EMAIL ADDRESS</a:t>
            </a:r>
          </a:p>
        </p:txBody>
      </p:sp>
      <p:pic>
        <p:nvPicPr>
          <p:cNvPr id="5" name="Audio 4">
            <a:hlinkClick r:id="" action="ppaction://media"/>
            <a:extLst>
              <a:ext uri="{FF2B5EF4-FFF2-40B4-BE49-F238E27FC236}">
                <a16:creationId xmlns:a16="http://schemas.microsoft.com/office/drawing/2014/main" id="{3862C10C-DEF6-4EDC-BDF4-0E422E257BC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056167897"/>
      </p:ext>
    </p:extLst>
  </p:cSld>
  <p:clrMapOvr>
    <a:masterClrMapping/>
  </p:clrMapOvr>
  <mc:AlternateContent xmlns:mc="http://schemas.openxmlformats.org/markup-compatibility/2006" xmlns:p14="http://schemas.microsoft.com/office/powerpoint/2010/main">
    <mc:Choice Requires="p14">
      <p:transition spd="med" p14:dur="700" advTm="31960">
        <p:fade/>
      </p:transition>
    </mc:Choice>
    <mc:Fallback xmlns="">
      <p:transition spd="med" advTm="31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2" presetClass="entr" presetSubtype="1"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up)">
                                      <p:cBhvr>
                                        <p:cTn id="14" dur="1000"/>
                                        <p:tgtEl>
                                          <p:spTgt spid="3">
                                            <p:txEl>
                                              <p:pRg st="2" end="2"/>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EC5AF-46B6-4BF5-9C02-5683A0BB9385}"/>
              </a:ext>
            </a:extLst>
          </p:cNvPr>
          <p:cNvSpPr/>
          <p:nvPr/>
        </p:nvSpPr>
        <p:spPr>
          <a:xfrm>
            <a:off x="0" y="-14022"/>
            <a:ext cx="9144000" cy="6872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21490E8-5D81-4A7B-B52F-F821AEC4AFEF}"/>
              </a:ext>
            </a:extLst>
          </p:cNvPr>
          <p:cNvPicPr>
            <a:picLocks noChangeAspect="1"/>
          </p:cNvPicPr>
          <p:nvPr/>
        </p:nvPicPr>
        <p:blipFill>
          <a:blip r:embed="rId6"/>
          <a:stretch>
            <a:fillRect/>
          </a:stretch>
        </p:blipFill>
        <p:spPr>
          <a:xfrm>
            <a:off x="350875" y="1441482"/>
            <a:ext cx="4114445" cy="3920296"/>
          </a:xfrm>
          <a:prstGeom prst="rect">
            <a:avLst/>
          </a:prstGeom>
          <a:ln w="12700">
            <a:solidFill>
              <a:srgbClr val="FF0000"/>
            </a:solidFill>
          </a:ln>
        </p:spPr>
      </p:pic>
      <p:sp>
        <p:nvSpPr>
          <p:cNvPr id="4" name="TextBox 3">
            <a:extLst>
              <a:ext uri="{FF2B5EF4-FFF2-40B4-BE49-F238E27FC236}">
                <a16:creationId xmlns:a16="http://schemas.microsoft.com/office/drawing/2014/main" id="{E9FC6082-8B3C-4BCC-AD32-D777CE68841E}"/>
              </a:ext>
            </a:extLst>
          </p:cNvPr>
          <p:cNvSpPr txBox="1"/>
          <p:nvPr/>
        </p:nvSpPr>
        <p:spPr>
          <a:xfrm>
            <a:off x="5105494" y="1270898"/>
            <a:ext cx="3246026" cy="923330"/>
          </a:xfrm>
          <a:prstGeom prst="rect">
            <a:avLst/>
          </a:prstGeom>
          <a:noFill/>
        </p:spPr>
        <p:txBody>
          <a:bodyPr wrap="square" rtlCol="0">
            <a:spAutoFit/>
          </a:bodyPr>
          <a:lstStyle/>
          <a:p>
            <a:r>
              <a:rPr lang="en-US" dirty="0"/>
              <a:t>Do not close this window.  Go to email and retrieve One Time Password.</a:t>
            </a:r>
          </a:p>
        </p:txBody>
      </p:sp>
      <p:sp>
        <p:nvSpPr>
          <p:cNvPr id="8" name="TextBox 7">
            <a:extLst>
              <a:ext uri="{FF2B5EF4-FFF2-40B4-BE49-F238E27FC236}">
                <a16:creationId xmlns:a16="http://schemas.microsoft.com/office/drawing/2014/main" id="{9A4D4F54-8FC8-4BCE-A4C7-2F83D86FD825}"/>
              </a:ext>
            </a:extLst>
          </p:cNvPr>
          <p:cNvSpPr txBox="1"/>
          <p:nvPr/>
        </p:nvSpPr>
        <p:spPr>
          <a:xfrm>
            <a:off x="5105494" y="2741217"/>
            <a:ext cx="3398744" cy="369332"/>
          </a:xfrm>
          <a:prstGeom prst="rect">
            <a:avLst/>
          </a:prstGeom>
          <a:noFill/>
        </p:spPr>
        <p:txBody>
          <a:bodyPr wrap="square" rtlCol="0">
            <a:spAutoFit/>
          </a:bodyPr>
          <a:lstStyle/>
          <a:p>
            <a:r>
              <a:rPr lang="en-US" dirty="0"/>
              <a:t>2-minute limit to enter OTP.</a:t>
            </a:r>
          </a:p>
        </p:txBody>
      </p:sp>
      <p:sp>
        <p:nvSpPr>
          <p:cNvPr id="9" name="TextBox 8">
            <a:extLst>
              <a:ext uri="{FF2B5EF4-FFF2-40B4-BE49-F238E27FC236}">
                <a16:creationId xmlns:a16="http://schemas.microsoft.com/office/drawing/2014/main" id="{B5154DF8-A78B-421E-8E19-66DDBE371824}"/>
              </a:ext>
            </a:extLst>
          </p:cNvPr>
          <p:cNvSpPr txBox="1"/>
          <p:nvPr/>
        </p:nvSpPr>
        <p:spPr>
          <a:xfrm>
            <a:off x="304000" y="590339"/>
            <a:ext cx="3277400" cy="369332"/>
          </a:xfrm>
          <a:prstGeom prst="rect">
            <a:avLst/>
          </a:prstGeom>
          <a:noFill/>
        </p:spPr>
        <p:txBody>
          <a:bodyPr wrap="square" rtlCol="0">
            <a:spAutoFit/>
          </a:bodyPr>
          <a:lstStyle/>
          <a:p>
            <a:r>
              <a:rPr lang="en-US" b="1" dirty="0">
                <a:solidFill>
                  <a:srgbClr val="FF0000"/>
                </a:solidFill>
              </a:rPr>
              <a:t>STEP 2: VERIFY ACCOUNT</a:t>
            </a:r>
          </a:p>
        </p:txBody>
      </p:sp>
      <p:pic>
        <p:nvPicPr>
          <p:cNvPr id="5" name="Audio 4">
            <a:hlinkClick r:id="" action="ppaction://media"/>
            <a:extLst>
              <a:ext uri="{FF2B5EF4-FFF2-40B4-BE49-F238E27FC236}">
                <a16:creationId xmlns:a16="http://schemas.microsoft.com/office/drawing/2014/main" id="{206D7787-28B3-415D-9B11-9D1729E75E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212836918"/>
      </p:ext>
    </p:extLst>
  </p:cSld>
  <p:clrMapOvr>
    <a:masterClrMapping/>
  </p:clrMapOvr>
  <mc:AlternateContent xmlns:mc="http://schemas.openxmlformats.org/markup-compatibility/2006" xmlns:p14="http://schemas.microsoft.com/office/powerpoint/2010/main">
    <mc:Choice Requires="p14">
      <p:transition spd="med" p14:dur="700" advTm="38243">
        <p:fade/>
      </p:transition>
    </mc:Choice>
    <mc:Fallback xmlns="">
      <p:transition spd="med" advTm="38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4"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12.3|8.7|15.3"/>
</p:tagLst>
</file>

<file path=ppt/tags/tag10.xml><?xml version="1.0" encoding="utf-8"?>
<p:tagLst xmlns:a="http://schemas.openxmlformats.org/drawingml/2006/main" xmlns:r="http://schemas.openxmlformats.org/officeDocument/2006/relationships" xmlns:p="http://schemas.openxmlformats.org/presentationml/2006/main">
  <p:tag name="TIMING" val="|30"/>
</p:tagLst>
</file>

<file path=ppt/tags/tag11.xml><?xml version="1.0" encoding="utf-8"?>
<p:tagLst xmlns:a="http://schemas.openxmlformats.org/drawingml/2006/main" xmlns:r="http://schemas.openxmlformats.org/officeDocument/2006/relationships" xmlns:p="http://schemas.openxmlformats.org/presentationml/2006/main">
  <p:tag name="TIMING" val="|18.2"/>
</p:tagLst>
</file>

<file path=ppt/tags/tag12.xml><?xml version="1.0" encoding="utf-8"?>
<p:tagLst xmlns:a="http://schemas.openxmlformats.org/drawingml/2006/main" xmlns:r="http://schemas.openxmlformats.org/officeDocument/2006/relationships" xmlns:p="http://schemas.openxmlformats.org/presentationml/2006/main">
  <p:tag name="TIMING" val="|8.5"/>
</p:tagLst>
</file>

<file path=ppt/tags/tag2.xml><?xml version="1.0" encoding="utf-8"?>
<p:tagLst xmlns:a="http://schemas.openxmlformats.org/drawingml/2006/main" xmlns:r="http://schemas.openxmlformats.org/officeDocument/2006/relationships" xmlns:p="http://schemas.openxmlformats.org/presentationml/2006/main">
  <p:tag name="TIMING" val="|10.6|14.8"/>
</p:tagLst>
</file>

<file path=ppt/tags/tag3.xml><?xml version="1.0" encoding="utf-8"?>
<p:tagLst xmlns:a="http://schemas.openxmlformats.org/drawingml/2006/main" xmlns:r="http://schemas.openxmlformats.org/officeDocument/2006/relationships" xmlns:p="http://schemas.openxmlformats.org/presentationml/2006/main">
  <p:tag name="TIMING" val="|6.7|24.8|6.8"/>
</p:tagLst>
</file>

<file path=ppt/tags/tag4.xml><?xml version="1.0" encoding="utf-8"?>
<p:tagLst xmlns:a="http://schemas.openxmlformats.org/drawingml/2006/main" xmlns:r="http://schemas.openxmlformats.org/officeDocument/2006/relationships" xmlns:p="http://schemas.openxmlformats.org/presentationml/2006/main">
  <p:tag name="TIMING" val="|24.1|18.4|4.4|2.4|2.5|2|2"/>
</p:tagLst>
</file>

<file path=ppt/tags/tag5.xml><?xml version="1.0" encoding="utf-8"?>
<p:tagLst xmlns:a="http://schemas.openxmlformats.org/drawingml/2006/main" xmlns:r="http://schemas.openxmlformats.org/officeDocument/2006/relationships" xmlns:p="http://schemas.openxmlformats.org/presentationml/2006/main">
  <p:tag name="TIMING" val="|7.6"/>
</p:tagLst>
</file>

<file path=ppt/tags/tag6.xml><?xml version="1.0" encoding="utf-8"?>
<p:tagLst xmlns:a="http://schemas.openxmlformats.org/drawingml/2006/main" xmlns:r="http://schemas.openxmlformats.org/officeDocument/2006/relationships" xmlns:p="http://schemas.openxmlformats.org/presentationml/2006/main">
  <p:tag name="TIMING" val="|4.8|20.9"/>
</p:tagLst>
</file>

<file path=ppt/tags/tag7.xml><?xml version="1.0" encoding="utf-8"?>
<p:tagLst xmlns:a="http://schemas.openxmlformats.org/drawingml/2006/main" xmlns:r="http://schemas.openxmlformats.org/officeDocument/2006/relationships" xmlns:p="http://schemas.openxmlformats.org/presentationml/2006/main">
  <p:tag name="TIMING" val="|37.4|10.4"/>
</p:tagLst>
</file>

<file path=ppt/tags/tag8.xml><?xml version="1.0" encoding="utf-8"?>
<p:tagLst xmlns:a="http://schemas.openxmlformats.org/drawingml/2006/main" xmlns:r="http://schemas.openxmlformats.org/officeDocument/2006/relationships" xmlns:p="http://schemas.openxmlformats.org/presentationml/2006/main">
  <p:tag name="TIMING" val="|14.2"/>
</p:tagLst>
</file>

<file path=ppt/tags/tag9.xml><?xml version="1.0" encoding="utf-8"?>
<p:tagLst xmlns:a="http://schemas.openxmlformats.org/drawingml/2006/main" xmlns:r="http://schemas.openxmlformats.org/officeDocument/2006/relationships" xmlns:p="http://schemas.openxmlformats.org/presentationml/2006/main">
  <p:tag name="TIMING" val="|21.3|9.1|14.4"/>
</p:tagLst>
</file>

<file path=ppt/theme/theme1.xml><?xml version="1.0" encoding="utf-8"?>
<a:theme xmlns:a="http://schemas.openxmlformats.org/drawingml/2006/main" name="Legion-0513">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gion-All-Purpose" id="{F6F2AAC5-6BA1-A34C-B25D-4EEE34254A89}" vid="{C0D93368-83E1-3846-A1E3-572463C146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2996780-8ee3-477e-ac96-c28f58c3e646">
      <UserInfo>
        <DisplayName>Vickers, Libby</DisplayName>
        <AccountId>10</AccountId>
        <AccountType/>
      </UserInfo>
      <UserInfo>
        <DisplayName>Bayliss, Christopher D.</DisplayName>
        <AccountId>24</AccountId>
        <AccountType/>
      </UserInfo>
      <UserInfo>
        <DisplayName>McKay, Justin L.</DisplayName>
        <AccountId>14</AccountId>
        <AccountType/>
      </UserInfo>
    </SharedWithUsers>
    <TaxCatchAll xmlns="f2996780-8ee3-477e-ac96-c28f58c3e646" xsi:nil="true"/>
    <lcf76f155ced4ddcb4097134ff3c332f xmlns="678c04f6-f183-44c2-9cd0-bee70d2694e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F633947B556F48813B56F8D9C17A6C" ma:contentTypeVersion="14" ma:contentTypeDescription="Create a new document." ma:contentTypeScope="" ma:versionID="9a32fc7b340e45aa636e2354c9b1cbc7">
  <xsd:schema xmlns:xsd="http://www.w3.org/2001/XMLSchema" xmlns:xs="http://www.w3.org/2001/XMLSchema" xmlns:p="http://schemas.microsoft.com/office/2006/metadata/properties" xmlns:ns2="678c04f6-f183-44c2-9cd0-bee70d2694e8" xmlns:ns3="f2996780-8ee3-477e-ac96-c28f58c3e646" targetNamespace="http://schemas.microsoft.com/office/2006/metadata/properties" ma:root="true" ma:fieldsID="7dcd037ce57a5d83bb8bfdfb50616a03" ns2:_="" ns3:_="">
    <xsd:import namespace="678c04f6-f183-44c2-9cd0-bee70d2694e8"/>
    <xsd:import namespace="f2996780-8ee3-477e-ac96-c28f58c3e6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8c04f6-f183-44c2-9cd0-bee70d269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c981da-f853-451a-a046-e71042c6e60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996780-8ee3-477e-ac96-c28f58c3e6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40d0bd-2444-4f1c-bb5b-8162e77adb9b}" ma:internalName="TaxCatchAll" ma:showField="CatchAllData" ma:web="f2996780-8ee3-477e-ac96-c28f58c3e6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28EFE5-0ED3-427F-8BAC-18CEE2CB1FE6}">
  <ds:schemaRefs>
    <ds:schemaRef ds:uri="http://schemas.microsoft.com/sharepoint/v3/contenttype/forms"/>
  </ds:schemaRefs>
</ds:datastoreItem>
</file>

<file path=customXml/itemProps2.xml><?xml version="1.0" encoding="utf-8"?>
<ds:datastoreItem xmlns:ds="http://schemas.openxmlformats.org/officeDocument/2006/customXml" ds:itemID="{C540615B-1D2B-4419-B682-39621D91AEB4}">
  <ds:schemaRefs>
    <ds:schemaRef ds:uri="http://schemas.microsoft.com/office/2006/metadata/properties"/>
    <ds:schemaRef ds:uri="http://schemas.openxmlformats.org/package/2006/metadata/core-properties"/>
    <ds:schemaRef ds:uri="http://www.w3.org/XML/1998/namespace"/>
    <ds:schemaRef ds:uri="http://purl.org/dc/elements/1.1/"/>
    <ds:schemaRef ds:uri="http://purl.org/dc/terms/"/>
    <ds:schemaRef ds:uri="48d1195c-c6d8-4c67-a05e-300ea2abc96c"/>
    <ds:schemaRef ds:uri="http://schemas.microsoft.com/office/2006/documentManagement/types"/>
    <ds:schemaRef ds:uri="http://purl.org/dc/dcmitype/"/>
    <ds:schemaRef ds:uri="d83cd635-5d19-4190-960c-7ef7e15e5edc"/>
    <ds:schemaRef ds:uri="http://schemas.microsoft.com/office/infopath/2007/PartnerControls"/>
    <ds:schemaRef ds:uri="f2996780-8ee3-477e-ac96-c28f58c3e646"/>
    <ds:schemaRef ds:uri="678c04f6-f183-44c2-9cd0-bee70d2694e8"/>
  </ds:schemaRefs>
</ds:datastoreItem>
</file>

<file path=customXml/itemProps3.xml><?xml version="1.0" encoding="utf-8"?>
<ds:datastoreItem xmlns:ds="http://schemas.openxmlformats.org/officeDocument/2006/customXml" ds:itemID="{A9A7CEB7-B154-4A6F-88C1-EED8E36160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8c04f6-f183-44c2-9cd0-bee70d2694e8"/>
    <ds:schemaRef ds:uri="f2996780-8ee3-477e-ac96-c28f58c3e6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10590</TotalTime>
  <Words>2436</Words>
  <Application>Microsoft Office PowerPoint</Application>
  <PresentationFormat>On-screen Show (4:3)</PresentationFormat>
  <Paragraphs>217</Paragraphs>
  <Slides>26</Slides>
  <Notes>26</Notes>
  <HiddenSlides>0</HiddenSlides>
  <MMClips>26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Apple Symbols</vt:lpstr>
      <vt:lpstr>Arial</vt:lpstr>
      <vt:lpstr>Calibri</vt:lpstr>
      <vt:lpstr>Helvetica</vt:lpstr>
      <vt:lpstr>inherit</vt:lpstr>
      <vt:lpstr>latoregular</vt:lpstr>
      <vt:lpstr>Segoe UI</vt:lpstr>
      <vt:lpstr>Trebuchet MS</vt:lpstr>
      <vt:lpstr>Wingdings</vt:lpstr>
      <vt:lpstr>Legion-0513</vt:lpstr>
      <vt:lpstr>MyLegion.org</vt:lpstr>
      <vt:lpstr>Why Register a MyLegion Account</vt:lpstr>
      <vt:lpstr>Why Register a MyLegion Account</vt:lpstr>
      <vt:lpstr>About MyLegion</vt:lpstr>
      <vt:lpstr>Before You Register</vt:lpstr>
      <vt:lpstr>www.legion.org  </vt:lpstr>
      <vt:lpstr>www.mylegion.org  </vt:lpstr>
      <vt:lpstr> Register a MyLegion Account </vt:lpstr>
      <vt:lpstr>PowerPoint Presentation</vt:lpstr>
      <vt:lpstr>PowerPoint Presentation</vt:lpstr>
      <vt:lpstr>PowerPoint Presentation</vt:lpstr>
      <vt:lpstr>PowerPoint Presentation</vt:lpstr>
      <vt:lpstr>PowerPoint Presentation</vt:lpstr>
      <vt:lpstr>Manage Your Account</vt:lpstr>
      <vt:lpstr>Manage Your Account</vt:lpstr>
      <vt:lpstr>Forgot Username or Password</vt:lpstr>
      <vt:lpstr>PowerPoint Presentation</vt:lpstr>
      <vt:lpstr>Registration – Online Help</vt:lpstr>
      <vt:lpstr>Leadership</vt:lpstr>
      <vt:lpstr>Manage My Contact Information</vt:lpstr>
      <vt:lpstr>Manage Your Account</vt:lpstr>
      <vt:lpstr>Manage Your Account</vt:lpstr>
      <vt:lpstr>Manage Your Account</vt:lpstr>
      <vt:lpstr>Manage Your Account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Tuesday Training</dc:title>
  <dc:creator>Emery, Michele A.</dc:creator>
  <cp:lastModifiedBy>Vickers, Libby</cp:lastModifiedBy>
  <cp:revision>81</cp:revision>
  <dcterms:created xsi:type="dcterms:W3CDTF">2020-11-25T00:19:48Z</dcterms:created>
  <dcterms:modified xsi:type="dcterms:W3CDTF">2022-11-30T12:56:49Z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0x01010085F633947B556F48813B56F8D9C17A6C</vt:lpwstr>
  </property>
  <property fmtid="{D5CDD505-2E9C-101B-9397-08002B2CF9AE}" pid="3" name="Order">
    <vt:lpwstr>20700.0000000000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SIP_Label_ecc91b28-7e0e-4bfd-870f-ca289b7f09ce_Enabled">
    <vt:lpwstr>true</vt:lpwstr>
  </property>
  <property fmtid="{D5CDD505-2E9C-101B-9397-08002B2CF9AE}" pid="11" name="MSIP_Label_ecc91b28-7e0e-4bfd-870f-ca289b7f09ce_SetDate">
    <vt:lpwstr>2022-11-09T20:04:53Z</vt:lpwstr>
  </property>
  <property fmtid="{D5CDD505-2E9C-101B-9397-08002B2CF9AE}" pid="12" name="MSIP_Label_ecc91b28-7e0e-4bfd-870f-ca289b7f09ce_Method">
    <vt:lpwstr>Standard</vt:lpwstr>
  </property>
  <property fmtid="{D5CDD505-2E9C-101B-9397-08002B2CF9AE}" pid="13" name="MSIP_Label_ecc91b28-7e0e-4bfd-870f-ca289b7f09ce_Name">
    <vt:lpwstr>Confidential</vt:lpwstr>
  </property>
  <property fmtid="{D5CDD505-2E9C-101B-9397-08002B2CF9AE}" pid="14" name="MSIP_Label_ecc91b28-7e0e-4bfd-870f-ca289b7f09ce_SiteId">
    <vt:lpwstr>dd9d243c-8688-470f-8812-4ceb7ac50b6c</vt:lpwstr>
  </property>
  <property fmtid="{D5CDD505-2E9C-101B-9397-08002B2CF9AE}" pid="15" name="MSIP_Label_ecc91b28-7e0e-4bfd-870f-ca289b7f09ce_ActionId">
    <vt:lpwstr>7efc93e1-6d6d-44b5-93af-b90195b611a2</vt:lpwstr>
  </property>
  <property fmtid="{D5CDD505-2E9C-101B-9397-08002B2CF9AE}" pid="16" name="MSIP_Label_ecc91b28-7e0e-4bfd-870f-ca289b7f09ce_ContentBits">
    <vt:lpwstr>0</vt:lpwstr>
  </property>
  <property fmtid="{D5CDD505-2E9C-101B-9397-08002B2CF9AE}" pid="17" name="MediaServiceImageTags">
    <vt:lpwstr/>
  </property>
</Properties>
</file>